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89" r:id="rId4"/>
    <p:sldId id="292" r:id="rId5"/>
    <p:sldId id="298" r:id="rId6"/>
    <p:sldId id="301" r:id="rId7"/>
    <p:sldId id="300" r:id="rId8"/>
    <p:sldId id="303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3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13" r:id="rId25"/>
    <p:sldId id="314" r:id="rId26"/>
    <p:sldId id="315" r:id="rId27"/>
    <p:sldId id="383" r:id="rId28"/>
    <p:sldId id="384" r:id="rId29"/>
    <p:sldId id="385" r:id="rId30"/>
    <p:sldId id="386" r:id="rId31"/>
    <p:sldId id="387" r:id="rId32"/>
    <p:sldId id="389" r:id="rId33"/>
    <p:sldId id="391" r:id="rId34"/>
    <p:sldId id="394" r:id="rId35"/>
    <p:sldId id="395" r:id="rId36"/>
    <p:sldId id="388" r:id="rId37"/>
    <p:sldId id="396" r:id="rId38"/>
    <p:sldId id="397" r:id="rId39"/>
    <p:sldId id="398" r:id="rId40"/>
    <p:sldId id="399" r:id="rId41"/>
    <p:sldId id="400" r:id="rId42"/>
    <p:sldId id="409" r:id="rId43"/>
    <p:sldId id="408" r:id="rId44"/>
    <p:sldId id="402" r:id="rId45"/>
    <p:sldId id="403" r:id="rId46"/>
    <p:sldId id="404" r:id="rId47"/>
    <p:sldId id="405" r:id="rId48"/>
    <p:sldId id="407" r:id="rId49"/>
    <p:sldId id="410" r:id="rId50"/>
    <p:sldId id="406" r:id="rId51"/>
    <p:sldId id="412" r:id="rId52"/>
    <p:sldId id="413" r:id="rId53"/>
    <p:sldId id="415" r:id="rId54"/>
    <p:sldId id="414" r:id="rId55"/>
    <p:sldId id="421" r:id="rId56"/>
    <p:sldId id="416" r:id="rId57"/>
    <p:sldId id="417" r:id="rId58"/>
    <p:sldId id="418" r:id="rId59"/>
    <p:sldId id="419" r:id="rId60"/>
    <p:sldId id="420" r:id="rId61"/>
    <p:sldId id="422" r:id="rId62"/>
    <p:sldId id="423" r:id="rId63"/>
    <p:sldId id="427" r:id="rId64"/>
    <p:sldId id="425" r:id="rId65"/>
    <p:sldId id="424" r:id="rId66"/>
    <p:sldId id="426" r:id="rId67"/>
    <p:sldId id="429" r:id="rId68"/>
    <p:sldId id="430" r:id="rId69"/>
    <p:sldId id="428" r:id="rId70"/>
    <p:sldId id="431" r:id="rId71"/>
    <p:sldId id="432" r:id="rId72"/>
    <p:sldId id="433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usa.maligoj@gmail.com" initials="m" lastIdx="1" clrIdx="0">
    <p:extLst>
      <p:ext uri="{19B8F6BF-5375-455C-9EA6-DF929625EA0E}">
        <p15:presenceInfo xmlns:p15="http://schemas.microsoft.com/office/powerpoint/2012/main" userId="8452eb3d194b36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326"/>
    <a:srgbClr val="F3F3F2"/>
    <a:srgbClr val="D6552B"/>
    <a:srgbClr val="ED1B24"/>
    <a:srgbClr val="045D30"/>
    <a:srgbClr val="79244B"/>
    <a:srgbClr val="E06F29"/>
    <a:srgbClr val="FDBA45"/>
    <a:srgbClr val="FBB671"/>
    <a:srgbClr val="95C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9.png"/><Relationship Id="rId7" Type="http://schemas.openxmlformats.org/officeDocument/2006/relationships/image" Target="../media/image38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2.jp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8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0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ANGLEŠČINA</a:t>
            </a:r>
            <a:r>
              <a:rPr lang="en-US" dirty="0"/>
              <a:t> ZA </a:t>
            </a:r>
            <a:r>
              <a:rPr lang="en-US" dirty="0" err="1"/>
              <a:t>OTROKE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NADALJEVALNI</a:t>
            </a:r>
            <a:r>
              <a:rPr lang="en-US" dirty="0"/>
              <a:t> </a:t>
            </a:r>
            <a:r>
              <a:rPr lang="en-US" dirty="0" err="1"/>
              <a:t>TEČAJ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220E-508D-4D02-B385-242C078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EMOTIONS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9DAB8D-8395-44A8-BD92-E3BDB72D5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4197" r="64871" b="63481"/>
          <a:stretch/>
        </p:blipFill>
        <p:spPr>
          <a:xfrm>
            <a:off x="4155347" y="2940109"/>
            <a:ext cx="1628775" cy="149213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CBC53F-4526-441A-8B7F-DE590766F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33839" r="31466" b="33907"/>
          <a:stretch/>
        </p:blipFill>
        <p:spPr>
          <a:xfrm>
            <a:off x="9094192" y="2940107"/>
            <a:ext cx="1539875" cy="148901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A041B06-F11F-44A1-B6FB-102EE163E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4" t="3372" b="64306"/>
          <a:stretch/>
        </p:blipFill>
        <p:spPr>
          <a:xfrm>
            <a:off x="1762124" y="2940107"/>
            <a:ext cx="1539875" cy="149213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EC293B2-E2A9-4A1B-9B16-2B8AC5B1F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67678" r="33356"/>
          <a:stretch/>
        </p:blipFill>
        <p:spPr>
          <a:xfrm>
            <a:off x="6637470" y="2940109"/>
            <a:ext cx="1514474" cy="14921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EA829C-70C9-4FB9-A7C5-66824C3D978B}"/>
              </a:ext>
            </a:extLst>
          </p:cNvPr>
          <p:cNvSpPr txBox="1">
            <a:spLocks/>
          </p:cNvSpPr>
          <p:nvPr/>
        </p:nvSpPr>
        <p:spPr>
          <a:xfrm>
            <a:off x="2247900" y="1398767"/>
            <a:ext cx="76961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HOW IS SHE FEELING?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45342F-D729-4E0B-9DBB-69C5D329EC11}"/>
              </a:ext>
            </a:extLst>
          </p:cNvPr>
          <p:cNvSpPr txBox="1">
            <a:spLocks/>
          </p:cNvSpPr>
          <p:nvPr/>
        </p:nvSpPr>
        <p:spPr>
          <a:xfrm>
            <a:off x="1040719" y="4610784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HAPPY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36E4E6-5461-4C29-80EC-5834CC53A423}"/>
              </a:ext>
            </a:extLst>
          </p:cNvPr>
          <p:cNvSpPr txBox="1">
            <a:spLocks/>
          </p:cNvSpPr>
          <p:nvPr/>
        </p:nvSpPr>
        <p:spPr>
          <a:xfrm>
            <a:off x="3478392" y="4610784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SAD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C1B368-D94B-4950-A9BF-882042BAB43D}"/>
              </a:ext>
            </a:extLst>
          </p:cNvPr>
          <p:cNvSpPr txBox="1">
            <a:spLocks/>
          </p:cNvSpPr>
          <p:nvPr/>
        </p:nvSpPr>
        <p:spPr>
          <a:xfrm>
            <a:off x="5916065" y="4610784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EXCITED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485A9E-4F77-4D9A-8692-7C0601DEF539}"/>
              </a:ext>
            </a:extLst>
          </p:cNvPr>
          <p:cNvSpPr txBox="1">
            <a:spLocks/>
          </p:cNvSpPr>
          <p:nvPr/>
        </p:nvSpPr>
        <p:spPr>
          <a:xfrm>
            <a:off x="8328337" y="4610784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ANGRY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B954B8-A978-4B0C-ACCE-6C48B46B4E55}"/>
              </a:ext>
            </a:extLst>
          </p:cNvPr>
          <p:cNvSpPr txBox="1">
            <a:spLocks/>
          </p:cNvSpPr>
          <p:nvPr/>
        </p:nvSpPr>
        <p:spPr>
          <a:xfrm>
            <a:off x="2247899" y="2053060"/>
            <a:ext cx="76961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SHE IS (FEELING) …</a:t>
            </a:r>
          </a:p>
        </p:txBody>
      </p:sp>
    </p:spTree>
    <p:extLst>
      <p:ext uri="{BB962C8B-B14F-4D97-AF65-F5344CB8AC3E}">
        <p14:creationId xmlns:p14="http://schemas.microsoft.com/office/powerpoint/2010/main" val="26777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220E-508D-4D02-B385-242C078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EMOTIONS</a:t>
            </a:r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A041B06-F11F-44A1-B6FB-102EE163E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2322" r="33558" b="65592"/>
          <a:stretch/>
        </p:blipFill>
        <p:spPr>
          <a:xfrm>
            <a:off x="1896435" y="2925421"/>
            <a:ext cx="1448344" cy="149608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EA829C-70C9-4FB9-A7C5-66824C3D978B}"/>
              </a:ext>
            </a:extLst>
          </p:cNvPr>
          <p:cNvSpPr txBox="1">
            <a:spLocks/>
          </p:cNvSpPr>
          <p:nvPr/>
        </p:nvSpPr>
        <p:spPr>
          <a:xfrm>
            <a:off x="2309730" y="1998360"/>
            <a:ext cx="76961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HE IS (FEELING) 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45342F-D729-4E0B-9DBB-69C5D329EC11}"/>
              </a:ext>
            </a:extLst>
          </p:cNvPr>
          <p:cNvSpPr txBox="1">
            <a:spLocks/>
          </p:cNvSpPr>
          <p:nvPr/>
        </p:nvSpPr>
        <p:spPr>
          <a:xfrm>
            <a:off x="1129265" y="4584663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SURPRISED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36E4E6-5461-4C29-80EC-5834CC53A423}"/>
              </a:ext>
            </a:extLst>
          </p:cNvPr>
          <p:cNvSpPr txBox="1">
            <a:spLocks/>
          </p:cNvSpPr>
          <p:nvPr/>
        </p:nvSpPr>
        <p:spPr>
          <a:xfrm>
            <a:off x="3521172" y="4584663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UNSURE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C1B368-D94B-4950-A9BF-882042BAB43D}"/>
              </a:ext>
            </a:extLst>
          </p:cNvPr>
          <p:cNvSpPr txBox="1">
            <a:spLocks/>
          </p:cNvSpPr>
          <p:nvPr/>
        </p:nvSpPr>
        <p:spPr>
          <a:xfrm>
            <a:off x="5958845" y="4584663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BORED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485A9E-4F77-4D9A-8692-7C0601DEF539}"/>
              </a:ext>
            </a:extLst>
          </p:cNvPr>
          <p:cNvSpPr txBox="1">
            <a:spLocks/>
          </p:cNvSpPr>
          <p:nvPr/>
        </p:nvSpPr>
        <p:spPr>
          <a:xfrm>
            <a:off x="8447317" y="4421510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SILLY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D2DDB9A-7B73-4843-8B77-2FB918956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7" t="34641" r="1969" b="33273"/>
          <a:stretch/>
        </p:blipFill>
        <p:spPr>
          <a:xfrm>
            <a:off x="4332938" y="2926105"/>
            <a:ext cx="1347177" cy="1499095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A7456BC1-4D49-4E1C-9F1F-19959F29F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66637" r="66722"/>
          <a:stretch/>
        </p:blipFill>
        <p:spPr>
          <a:xfrm>
            <a:off x="6668274" y="2932496"/>
            <a:ext cx="1411215" cy="1489014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E20EFE16-CE43-4A02-8D2B-2986FAE82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1" t="66404" r="1795"/>
          <a:stretch/>
        </p:blipFill>
        <p:spPr>
          <a:xfrm>
            <a:off x="9067648" y="2919367"/>
            <a:ext cx="1353897" cy="148675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1EC1F2-896F-42E1-82BB-4C828A7474D2}"/>
              </a:ext>
            </a:extLst>
          </p:cNvPr>
          <p:cNvSpPr txBox="1">
            <a:spLocks/>
          </p:cNvSpPr>
          <p:nvPr/>
        </p:nvSpPr>
        <p:spPr>
          <a:xfrm>
            <a:off x="2247900" y="1398767"/>
            <a:ext cx="76961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HOW IS SHE FEELING?</a:t>
            </a:r>
          </a:p>
        </p:txBody>
      </p:sp>
    </p:spTree>
    <p:extLst>
      <p:ext uri="{BB962C8B-B14F-4D97-AF65-F5344CB8AC3E}">
        <p14:creationId xmlns:p14="http://schemas.microsoft.com/office/powerpoint/2010/main" val="25182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220E-508D-4D02-B385-242C078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EMOTIONS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EA829C-70C9-4FB9-A7C5-66824C3D978B}"/>
              </a:ext>
            </a:extLst>
          </p:cNvPr>
          <p:cNvSpPr txBox="1">
            <a:spLocks/>
          </p:cNvSpPr>
          <p:nvPr/>
        </p:nvSpPr>
        <p:spPr>
          <a:xfrm>
            <a:off x="2309730" y="1998360"/>
            <a:ext cx="76961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THEY ARE (FEELING) 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485A9E-4F77-4D9A-8692-7C0601DEF539}"/>
              </a:ext>
            </a:extLst>
          </p:cNvPr>
          <p:cNvSpPr txBox="1">
            <a:spLocks/>
          </p:cNvSpPr>
          <p:nvPr/>
        </p:nvSpPr>
        <p:spPr>
          <a:xfrm>
            <a:off x="4666487" y="6116527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HAPPY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CB34E80-4810-44B2-A2F3-E49B590CF3AD}"/>
              </a:ext>
            </a:extLst>
          </p:cNvPr>
          <p:cNvSpPr txBox="1">
            <a:spLocks/>
          </p:cNvSpPr>
          <p:nvPr/>
        </p:nvSpPr>
        <p:spPr>
          <a:xfrm>
            <a:off x="2309730" y="1425644"/>
            <a:ext cx="76961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HOW ARE THEY FEELING?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93877-BEB1-4533-B299-0818580E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/>
        </p:blipFill>
        <p:spPr>
          <a:xfrm>
            <a:off x="4114800" y="2734230"/>
            <a:ext cx="3962400" cy="32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220E-508D-4D02-B385-242C078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EMOTIONS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126C99-2D06-433D-B10D-2909DE9B0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25" y="1849367"/>
            <a:ext cx="2288700" cy="2732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EDE2FF-574F-4189-B848-5AE844129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92" y="1580928"/>
            <a:ext cx="2212500" cy="3000794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59000E2-7216-4762-A14E-00C2D758B865}"/>
              </a:ext>
            </a:extLst>
          </p:cNvPr>
          <p:cNvSpPr txBox="1">
            <a:spLocks/>
          </p:cNvSpPr>
          <p:nvPr/>
        </p:nvSpPr>
        <p:spPr>
          <a:xfrm>
            <a:off x="1643615" y="4702497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Is Billy bored?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9148AA2-E00D-4FA4-A988-1E2FC8B30B81}"/>
              </a:ext>
            </a:extLst>
          </p:cNvPr>
          <p:cNvSpPr txBox="1">
            <a:spLocks/>
          </p:cNvSpPr>
          <p:nvPr/>
        </p:nvSpPr>
        <p:spPr>
          <a:xfrm>
            <a:off x="1643615" y="5246280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No, Billy is sleepy.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AF19CD4-CC2E-49D9-A2E7-D73F8136200E}"/>
              </a:ext>
            </a:extLst>
          </p:cNvPr>
          <p:cNvSpPr txBox="1">
            <a:spLocks/>
          </p:cNvSpPr>
          <p:nvPr/>
        </p:nvSpPr>
        <p:spPr>
          <a:xfrm>
            <a:off x="7234790" y="4684306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Is Susie sick?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00D5468-F2CE-47AC-BE9D-66BE3BF4211E}"/>
              </a:ext>
            </a:extLst>
          </p:cNvPr>
          <p:cNvSpPr txBox="1">
            <a:spLocks/>
          </p:cNvSpPr>
          <p:nvPr/>
        </p:nvSpPr>
        <p:spPr>
          <a:xfrm>
            <a:off x="7234790" y="5246280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Yes, Susie is sick.</a:t>
            </a:r>
          </a:p>
        </p:txBody>
      </p:sp>
    </p:spTree>
    <p:extLst>
      <p:ext uri="{BB962C8B-B14F-4D97-AF65-F5344CB8AC3E}">
        <p14:creationId xmlns:p14="http://schemas.microsoft.com/office/powerpoint/2010/main" val="22353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220E-508D-4D02-B385-242C078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EMOTIONS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59174-DE1E-4D0F-86C1-0095D7A3F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16" y="1702362"/>
            <a:ext cx="1892840" cy="3172290"/>
          </a:xfrm>
          <a:prstGeom prst="rect">
            <a:avLst/>
          </a:prstGeom>
        </p:spPr>
      </p:pic>
      <p:pic>
        <p:nvPicPr>
          <p:cNvPr id="7" name="Content Placeholder 25">
            <a:extLst>
              <a:ext uri="{FF2B5EF4-FFF2-40B4-BE49-F238E27FC236}">
                <a16:creationId xmlns:a16="http://schemas.microsoft.com/office/drawing/2014/main" id="{1B6D869C-A85F-41D2-B9A9-F6391508B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0" y="1702362"/>
            <a:ext cx="3143251" cy="31432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AA7AE4-C722-41A9-8626-F11CEAF76BD7}"/>
              </a:ext>
            </a:extLst>
          </p:cNvPr>
          <p:cNvSpPr txBox="1">
            <a:spLocks/>
          </p:cNvSpPr>
          <p:nvPr/>
        </p:nvSpPr>
        <p:spPr>
          <a:xfrm>
            <a:off x="1538994" y="5088872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Is Katie annoyed?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EE87F2-E082-4BC8-BAE8-80D5AFEA9329}"/>
              </a:ext>
            </a:extLst>
          </p:cNvPr>
          <p:cNvSpPr txBox="1">
            <a:spLocks/>
          </p:cNvSpPr>
          <p:nvPr/>
        </p:nvSpPr>
        <p:spPr>
          <a:xfrm>
            <a:off x="1538994" y="5632655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No, Katie is nervous.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434094-E8D6-49CA-A39A-40F52F133DCB}"/>
              </a:ext>
            </a:extLst>
          </p:cNvPr>
          <p:cNvSpPr txBox="1">
            <a:spLocks/>
          </p:cNvSpPr>
          <p:nvPr/>
        </p:nvSpPr>
        <p:spPr>
          <a:xfrm>
            <a:off x="6723903" y="5071880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Is Bobby hungry?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6C95DD-125A-4021-98EF-24675487825C}"/>
              </a:ext>
            </a:extLst>
          </p:cNvPr>
          <p:cNvSpPr txBox="1">
            <a:spLocks/>
          </p:cNvSpPr>
          <p:nvPr/>
        </p:nvSpPr>
        <p:spPr>
          <a:xfrm>
            <a:off x="6723903" y="5615663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Yes, Bobby is hungry.</a:t>
            </a:r>
          </a:p>
        </p:txBody>
      </p:sp>
    </p:spTree>
    <p:extLst>
      <p:ext uri="{BB962C8B-B14F-4D97-AF65-F5344CB8AC3E}">
        <p14:creationId xmlns:p14="http://schemas.microsoft.com/office/powerpoint/2010/main" val="28266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ARE YOU …?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609566" y="2584033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Hey, Ross, are you ok?</a:t>
            </a:r>
            <a:br>
              <a:rPr lang="en-US" sz="2400" dirty="0"/>
            </a:br>
            <a:r>
              <a:rPr lang="en-US" sz="2400" dirty="0"/>
              <a:t>You look sad.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7666119" y="2869964"/>
            <a:ext cx="3344781" cy="89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No, I’m just sleepy.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5" y="5092240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I’m a bit tired too.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92" y="19731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91" y="42972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7439027" y="2235848"/>
            <a:ext cx="3344781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0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361C72-78AD-426E-8118-60652A1B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73" y="2079599"/>
            <a:ext cx="4773254" cy="423865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D0FC01-CDC2-42FA-BAC9-52D2B273BA6D}"/>
              </a:ext>
            </a:extLst>
          </p:cNvPr>
          <p:cNvSpPr/>
          <p:nvPr/>
        </p:nvSpPr>
        <p:spPr>
          <a:xfrm>
            <a:off x="8814773" y="2465067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AF782-1A24-4204-B480-E644985418E4}"/>
              </a:ext>
            </a:extLst>
          </p:cNvPr>
          <p:cNvSpPr/>
          <p:nvPr/>
        </p:nvSpPr>
        <p:spPr>
          <a:xfrm>
            <a:off x="1453177" y="4493892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BCCCC-1CB4-4DC6-B54D-07E396464B87}"/>
              </a:ext>
            </a:extLst>
          </p:cNvPr>
          <p:cNvSpPr/>
          <p:nvPr/>
        </p:nvSpPr>
        <p:spPr>
          <a:xfrm>
            <a:off x="8814773" y="4493892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63416-7206-4EBE-9130-C928CB8045DA}"/>
              </a:ext>
            </a:extLst>
          </p:cNvPr>
          <p:cNvSpPr/>
          <p:nvPr/>
        </p:nvSpPr>
        <p:spPr>
          <a:xfrm>
            <a:off x="1453177" y="2312667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4956BD-3DB5-4454-B052-F953A7F2613F}"/>
              </a:ext>
            </a:extLst>
          </p:cNvPr>
          <p:cNvSpPr txBox="1">
            <a:spLocks/>
          </p:cNvSpPr>
          <p:nvPr/>
        </p:nvSpPr>
        <p:spPr>
          <a:xfrm>
            <a:off x="1710159" y="238596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SPRING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FF4E56-6ED6-448B-9C1B-C8EF0C08977B}"/>
              </a:ext>
            </a:extLst>
          </p:cNvPr>
          <p:cNvSpPr txBox="1">
            <a:spLocks/>
          </p:cNvSpPr>
          <p:nvPr/>
        </p:nvSpPr>
        <p:spPr>
          <a:xfrm>
            <a:off x="9071755" y="253836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B330A"/>
                </a:solidFill>
              </a:rPr>
              <a:t>SUMMER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030BD2-84EB-4796-81E6-B89D82AD17F9}"/>
              </a:ext>
            </a:extLst>
          </p:cNvPr>
          <p:cNvSpPr txBox="1">
            <a:spLocks/>
          </p:cNvSpPr>
          <p:nvPr/>
        </p:nvSpPr>
        <p:spPr>
          <a:xfrm>
            <a:off x="1851683" y="456719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C6920"/>
                </a:solidFill>
              </a:rPr>
              <a:t>FALL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0E5265-6F62-4C70-A8F4-C0665F06A6C3}"/>
              </a:ext>
            </a:extLst>
          </p:cNvPr>
          <p:cNvSpPr txBox="1">
            <a:spLocks/>
          </p:cNvSpPr>
          <p:nvPr/>
        </p:nvSpPr>
        <p:spPr>
          <a:xfrm>
            <a:off x="1690916" y="519679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C6920"/>
                </a:solidFill>
              </a:rPr>
              <a:t>AUTUMN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EFDEFE-B0F5-4FDA-B7B3-75F7A10B7147}"/>
              </a:ext>
            </a:extLst>
          </p:cNvPr>
          <p:cNvSpPr txBox="1">
            <a:spLocks/>
          </p:cNvSpPr>
          <p:nvPr/>
        </p:nvSpPr>
        <p:spPr>
          <a:xfrm>
            <a:off x="9071755" y="456238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5894D3"/>
                </a:solidFill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291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WEATHER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2305051" y="1600554"/>
            <a:ext cx="782955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IS THE WEATHER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456B-4E4C-42CB-A79D-89EA71F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WEATHER LIKE 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7222-9BC4-4157-89AB-801EA83D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7801"/>
            <a:ext cx="10178322" cy="44317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 SPRING?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88909-9DEB-4839-A6B9-406D0630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90" y="2567216"/>
            <a:ext cx="2977297" cy="38918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7EF72-93A3-4D53-9D43-B904C8010A75}"/>
              </a:ext>
            </a:extLst>
          </p:cNvPr>
          <p:cNvSpPr txBox="1">
            <a:spLocks/>
          </p:cNvSpPr>
          <p:nvPr/>
        </p:nvSpPr>
        <p:spPr>
          <a:xfrm>
            <a:off x="1939228" y="319470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SUNNY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A373F1-E690-48FC-AC53-7D6529CCB064}"/>
              </a:ext>
            </a:extLst>
          </p:cNvPr>
          <p:cNvSpPr txBox="1">
            <a:spLocks/>
          </p:cNvSpPr>
          <p:nvPr/>
        </p:nvSpPr>
        <p:spPr>
          <a:xfrm>
            <a:off x="1939227" y="3861012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WARM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48328F-F896-4D32-83D0-EC817AF311BB}"/>
              </a:ext>
            </a:extLst>
          </p:cNvPr>
          <p:cNvSpPr txBox="1">
            <a:spLocks/>
          </p:cNvSpPr>
          <p:nvPr/>
        </p:nvSpPr>
        <p:spPr>
          <a:xfrm>
            <a:off x="8732458" y="319470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CLOUDY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A29761-AF9B-4D47-B0C4-41B30722B88E}"/>
              </a:ext>
            </a:extLst>
          </p:cNvPr>
          <p:cNvSpPr txBox="1">
            <a:spLocks/>
          </p:cNvSpPr>
          <p:nvPr/>
        </p:nvSpPr>
        <p:spPr>
          <a:xfrm>
            <a:off x="8732458" y="393636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CHILLY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75F50-9DFD-4AA0-B995-AD7D7AE12AAB}"/>
              </a:ext>
            </a:extLst>
          </p:cNvPr>
          <p:cNvSpPr txBox="1">
            <a:spLocks/>
          </p:cNvSpPr>
          <p:nvPr/>
        </p:nvSpPr>
        <p:spPr>
          <a:xfrm>
            <a:off x="8732458" y="467802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RAINY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7E0C3C-0683-4AA4-89EF-125B21F1BEAB}"/>
              </a:ext>
            </a:extLst>
          </p:cNvPr>
          <p:cNvSpPr txBox="1">
            <a:spLocks/>
          </p:cNvSpPr>
          <p:nvPr/>
        </p:nvSpPr>
        <p:spPr>
          <a:xfrm>
            <a:off x="5443552" y="183112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IT IS …</a:t>
            </a:r>
          </a:p>
        </p:txBody>
      </p:sp>
    </p:spTree>
    <p:extLst>
      <p:ext uri="{BB962C8B-B14F-4D97-AF65-F5344CB8AC3E}">
        <p14:creationId xmlns:p14="http://schemas.microsoft.com/office/powerpoint/2010/main" val="2736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456B-4E4C-42CB-A79D-89EA71F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WEATHER LIKE 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7222-9BC4-4157-89AB-801EA83D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7801"/>
            <a:ext cx="10178322" cy="44317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 SUMMER?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7EF72-93A3-4D53-9D43-B904C8010A75}"/>
              </a:ext>
            </a:extLst>
          </p:cNvPr>
          <p:cNvSpPr txBox="1">
            <a:spLocks/>
          </p:cNvSpPr>
          <p:nvPr/>
        </p:nvSpPr>
        <p:spPr>
          <a:xfrm>
            <a:off x="1471626" y="319470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SUNNY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A373F1-E690-48FC-AC53-7D6529CCB064}"/>
              </a:ext>
            </a:extLst>
          </p:cNvPr>
          <p:cNvSpPr txBox="1">
            <a:spLocks/>
          </p:cNvSpPr>
          <p:nvPr/>
        </p:nvSpPr>
        <p:spPr>
          <a:xfrm>
            <a:off x="1471625" y="3861012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WARM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A29761-AF9B-4D47-B0C4-41B30722B88E}"/>
              </a:ext>
            </a:extLst>
          </p:cNvPr>
          <p:cNvSpPr txBox="1">
            <a:spLocks/>
          </p:cNvSpPr>
          <p:nvPr/>
        </p:nvSpPr>
        <p:spPr>
          <a:xfrm>
            <a:off x="8732458" y="309584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WARM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75F50-9DFD-4AA0-B995-AD7D7AE12AAB}"/>
              </a:ext>
            </a:extLst>
          </p:cNvPr>
          <p:cNvSpPr txBox="1">
            <a:spLocks/>
          </p:cNvSpPr>
          <p:nvPr/>
        </p:nvSpPr>
        <p:spPr>
          <a:xfrm>
            <a:off x="8732458" y="3765761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CLOUDY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7E0C3C-0683-4AA4-89EF-125B21F1BEAB}"/>
              </a:ext>
            </a:extLst>
          </p:cNvPr>
          <p:cNvSpPr txBox="1">
            <a:spLocks/>
          </p:cNvSpPr>
          <p:nvPr/>
        </p:nvSpPr>
        <p:spPr>
          <a:xfrm>
            <a:off x="5198714" y="194092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IT IS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B74989-BA28-4492-A63F-516CF6F5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24" y="2673633"/>
            <a:ext cx="4689152" cy="35168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B2D458-938A-4E63-A9FB-740C7690397C}"/>
              </a:ext>
            </a:extLst>
          </p:cNvPr>
          <p:cNvSpPr txBox="1">
            <a:spLocks/>
          </p:cNvSpPr>
          <p:nvPr/>
        </p:nvSpPr>
        <p:spPr>
          <a:xfrm>
            <a:off x="8732458" y="4387827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RAINY</a:t>
            </a:r>
          </a:p>
        </p:txBody>
      </p:sp>
    </p:spTree>
    <p:extLst>
      <p:ext uri="{BB962C8B-B14F-4D97-AF65-F5344CB8AC3E}">
        <p14:creationId xmlns:p14="http://schemas.microsoft.com/office/powerpoint/2010/main" val="41851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AVTORICI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49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MARUŠA MALIGOJ, </a:t>
            </a:r>
            <a:r>
              <a:rPr lang="en-US" sz="2800" dirty="0" err="1">
                <a:solidFill>
                  <a:schemeClr val="tx1"/>
                </a:solidFill>
              </a:rPr>
              <a:t>magistrica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profesorica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anglistike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 err="1">
                <a:solidFill>
                  <a:schemeClr val="tx1"/>
                </a:solidFill>
              </a:rPr>
              <a:t>ruščine</a:t>
            </a: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Dolgoletne izkušnje s poučevanjem</a:t>
            </a:r>
            <a:r>
              <a:rPr lang="en-US" sz="2800" dirty="0"/>
              <a:t> </a:t>
            </a:r>
            <a:r>
              <a:rPr lang="en-US" sz="2800" dirty="0" err="1"/>
              <a:t>individualnih</a:t>
            </a:r>
            <a:r>
              <a:rPr lang="en-US" sz="2800" dirty="0"/>
              <a:t> in </a:t>
            </a:r>
            <a:r>
              <a:rPr lang="en-US" sz="2800" dirty="0" err="1"/>
              <a:t>skupinskih</a:t>
            </a:r>
            <a:r>
              <a:rPr lang="en-US" sz="2800" dirty="0"/>
              <a:t> </a:t>
            </a:r>
            <a:r>
              <a:rPr lang="en-US" sz="2800" dirty="0" err="1"/>
              <a:t>tečajev</a:t>
            </a:r>
            <a:r>
              <a:rPr lang="sl-SI" sz="2800" dirty="0"/>
              <a:t> angleškega jezika</a:t>
            </a:r>
          </a:p>
          <a:p>
            <a:r>
              <a:rPr lang="sl-SI" sz="2800" dirty="0" err="1"/>
              <a:t>Eramus</a:t>
            </a:r>
            <a:r>
              <a:rPr lang="sl-SI" sz="2800" dirty="0"/>
              <a:t>+ praksa na osnovni šoli Dore </a:t>
            </a:r>
            <a:r>
              <a:rPr lang="sl-SI" sz="2800" dirty="0" err="1"/>
              <a:t>Primary</a:t>
            </a:r>
            <a:r>
              <a:rPr lang="sl-SI" sz="2800" dirty="0"/>
              <a:t> </a:t>
            </a:r>
            <a:r>
              <a:rPr lang="sl-SI" sz="2800" dirty="0" err="1"/>
              <a:t>School</a:t>
            </a:r>
            <a:r>
              <a:rPr lang="sl-SI" sz="2800" dirty="0"/>
              <a:t> v Sheffieldu, VB</a:t>
            </a:r>
          </a:p>
        </p:txBody>
      </p:sp>
    </p:spTree>
    <p:extLst>
      <p:ext uri="{BB962C8B-B14F-4D97-AF65-F5344CB8AC3E}">
        <p14:creationId xmlns:p14="http://schemas.microsoft.com/office/powerpoint/2010/main" val="404200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456B-4E4C-42CB-A79D-89EA71F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WEATHER LIKE 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7222-9BC4-4157-89AB-801EA83D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7801"/>
            <a:ext cx="10178322" cy="44317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 AUTUMN/FALL?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7EF72-93A3-4D53-9D43-B904C8010A75}"/>
              </a:ext>
            </a:extLst>
          </p:cNvPr>
          <p:cNvSpPr txBox="1">
            <a:spLocks/>
          </p:cNvSpPr>
          <p:nvPr/>
        </p:nvSpPr>
        <p:spPr>
          <a:xfrm>
            <a:off x="1471626" y="265178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CHILLY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A373F1-E690-48FC-AC53-7D6529CCB064}"/>
              </a:ext>
            </a:extLst>
          </p:cNvPr>
          <p:cNvSpPr txBox="1">
            <a:spLocks/>
          </p:cNvSpPr>
          <p:nvPr/>
        </p:nvSpPr>
        <p:spPr>
          <a:xfrm>
            <a:off x="1471623" y="330905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WINDY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A29761-AF9B-4D47-B0C4-41B30722B88E}"/>
              </a:ext>
            </a:extLst>
          </p:cNvPr>
          <p:cNvSpPr txBox="1">
            <a:spLocks/>
          </p:cNvSpPr>
          <p:nvPr/>
        </p:nvSpPr>
        <p:spPr>
          <a:xfrm>
            <a:off x="1471623" y="3971974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CLOUDY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75F50-9DFD-4AA0-B995-AD7D7AE12AAB}"/>
              </a:ext>
            </a:extLst>
          </p:cNvPr>
          <p:cNvSpPr txBox="1">
            <a:spLocks/>
          </p:cNvSpPr>
          <p:nvPr/>
        </p:nvSpPr>
        <p:spPr>
          <a:xfrm>
            <a:off x="1418529" y="4642111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RAINY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7E0C3C-0683-4AA4-89EF-125B21F1BEAB}"/>
              </a:ext>
            </a:extLst>
          </p:cNvPr>
          <p:cNvSpPr txBox="1">
            <a:spLocks/>
          </p:cNvSpPr>
          <p:nvPr/>
        </p:nvSpPr>
        <p:spPr>
          <a:xfrm>
            <a:off x="5198714" y="194092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IT IS 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B2D458-938A-4E63-A9FB-740C7690397C}"/>
              </a:ext>
            </a:extLst>
          </p:cNvPr>
          <p:cNvSpPr txBox="1">
            <a:spLocks/>
          </p:cNvSpPr>
          <p:nvPr/>
        </p:nvSpPr>
        <p:spPr>
          <a:xfrm>
            <a:off x="9037255" y="265178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SUNNY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06F13-FB87-4818-9870-55F2E195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51" y="2673633"/>
            <a:ext cx="5238750" cy="36861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196CF6-DDFE-4E34-95E9-2D3A881E3D68}"/>
              </a:ext>
            </a:extLst>
          </p:cNvPr>
          <p:cNvSpPr txBox="1">
            <a:spLocks/>
          </p:cNvSpPr>
          <p:nvPr/>
        </p:nvSpPr>
        <p:spPr>
          <a:xfrm>
            <a:off x="9037255" y="3287715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WARM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430B6-A26E-4E08-B8DE-7CE32F2A7481}"/>
              </a:ext>
            </a:extLst>
          </p:cNvPr>
          <p:cNvSpPr txBox="1">
            <a:spLocks/>
          </p:cNvSpPr>
          <p:nvPr/>
        </p:nvSpPr>
        <p:spPr>
          <a:xfrm>
            <a:off x="8645248" y="3971974"/>
            <a:ext cx="2811299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PLEASANT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AED073B-3D8C-4E2D-A5B3-C0DBF468F689}"/>
              </a:ext>
            </a:extLst>
          </p:cNvPr>
          <p:cNvSpPr txBox="1">
            <a:spLocks/>
          </p:cNvSpPr>
          <p:nvPr/>
        </p:nvSpPr>
        <p:spPr>
          <a:xfrm>
            <a:off x="1418529" y="5292165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FOGGY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78F58F1-A563-404B-B3B6-E8C95AF3B98C}"/>
              </a:ext>
            </a:extLst>
          </p:cNvPr>
          <p:cNvSpPr txBox="1">
            <a:spLocks/>
          </p:cNvSpPr>
          <p:nvPr/>
        </p:nvSpPr>
        <p:spPr>
          <a:xfrm>
            <a:off x="1391982" y="588506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STORMY</a:t>
            </a:r>
          </a:p>
        </p:txBody>
      </p:sp>
    </p:spTree>
    <p:extLst>
      <p:ext uri="{BB962C8B-B14F-4D97-AF65-F5344CB8AC3E}">
        <p14:creationId xmlns:p14="http://schemas.microsoft.com/office/powerpoint/2010/main" val="11826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456B-4E4C-42CB-A79D-89EA71F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WEATHER LIKE 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7222-9BC4-4157-89AB-801EA83D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7801"/>
            <a:ext cx="10178322" cy="44317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 WINTER?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7EF72-93A3-4D53-9D43-B904C8010A75}"/>
              </a:ext>
            </a:extLst>
          </p:cNvPr>
          <p:cNvSpPr txBox="1">
            <a:spLocks/>
          </p:cNvSpPr>
          <p:nvPr/>
        </p:nvSpPr>
        <p:spPr>
          <a:xfrm>
            <a:off x="1757376" y="289943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COLD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A373F1-E690-48FC-AC53-7D6529CCB064}"/>
              </a:ext>
            </a:extLst>
          </p:cNvPr>
          <p:cNvSpPr txBox="1">
            <a:spLocks/>
          </p:cNvSpPr>
          <p:nvPr/>
        </p:nvSpPr>
        <p:spPr>
          <a:xfrm>
            <a:off x="1757373" y="3556708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SNOWY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A29761-AF9B-4D47-B0C4-41B30722B88E}"/>
              </a:ext>
            </a:extLst>
          </p:cNvPr>
          <p:cNvSpPr txBox="1">
            <a:spLocks/>
          </p:cNvSpPr>
          <p:nvPr/>
        </p:nvSpPr>
        <p:spPr>
          <a:xfrm>
            <a:off x="1634126" y="4201669"/>
            <a:ext cx="2041063" cy="7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FREEZING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75F50-9DFD-4AA0-B995-AD7D7AE12AAB}"/>
              </a:ext>
            </a:extLst>
          </p:cNvPr>
          <p:cNvSpPr txBox="1">
            <a:spLocks/>
          </p:cNvSpPr>
          <p:nvPr/>
        </p:nvSpPr>
        <p:spPr>
          <a:xfrm>
            <a:off x="1704279" y="4889761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CLOUDY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7E0C3C-0683-4AA4-89EF-125B21F1BEAB}"/>
              </a:ext>
            </a:extLst>
          </p:cNvPr>
          <p:cNvSpPr txBox="1">
            <a:spLocks/>
          </p:cNvSpPr>
          <p:nvPr/>
        </p:nvSpPr>
        <p:spPr>
          <a:xfrm>
            <a:off x="5198714" y="194092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IT IS 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B2D458-938A-4E63-A9FB-740C7690397C}"/>
              </a:ext>
            </a:extLst>
          </p:cNvPr>
          <p:cNvSpPr txBox="1">
            <a:spLocks/>
          </p:cNvSpPr>
          <p:nvPr/>
        </p:nvSpPr>
        <p:spPr>
          <a:xfrm>
            <a:off x="8751505" y="289943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CHILLY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196CF6-DDFE-4E34-95E9-2D3A881E3D68}"/>
              </a:ext>
            </a:extLst>
          </p:cNvPr>
          <p:cNvSpPr txBox="1">
            <a:spLocks/>
          </p:cNvSpPr>
          <p:nvPr/>
        </p:nvSpPr>
        <p:spPr>
          <a:xfrm>
            <a:off x="8751505" y="3535365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FOGGY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430B6-A26E-4E08-B8DE-7CE32F2A7481}"/>
              </a:ext>
            </a:extLst>
          </p:cNvPr>
          <p:cNvSpPr txBox="1">
            <a:spLocks/>
          </p:cNvSpPr>
          <p:nvPr/>
        </p:nvSpPr>
        <p:spPr>
          <a:xfrm>
            <a:off x="8359498" y="4219624"/>
            <a:ext cx="2811299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SUNNY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4B2F2-19AE-4846-8C10-4CBE2526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52" y="2846769"/>
            <a:ext cx="3008753" cy="30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97D6-DC86-416B-9363-316FB689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FC25E7-252C-4080-A424-C6941407A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4" r="36242" b="40828"/>
          <a:stretch/>
        </p:blipFill>
        <p:spPr>
          <a:xfrm>
            <a:off x="7706480" y="1797109"/>
            <a:ext cx="2795512" cy="1171576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3338733-6BB2-4758-807E-242FB97E4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9" b="66069"/>
          <a:stretch/>
        </p:blipFill>
        <p:spPr>
          <a:xfrm>
            <a:off x="2333851" y="1562883"/>
            <a:ext cx="1522336" cy="15621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899B3E6-2753-435C-8366-85557763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59042" r="63758" b="8547"/>
          <a:stretch/>
        </p:blipFill>
        <p:spPr>
          <a:xfrm>
            <a:off x="5020165" y="1597867"/>
            <a:ext cx="1522337" cy="1492132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13B86D9-7B14-47F4-9547-C28EC30AF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60316" r="31774" b="7273"/>
          <a:stretch/>
        </p:blipFill>
        <p:spPr>
          <a:xfrm>
            <a:off x="5020163" y="4173946"/>
            <a:ext cx="1522337" cy="1492132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10581DA-3BF6-4CDB-8F19-F4343E95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2" t="61378" r="217" b="4691"/>
          <a:stretch/>
        </p:blipFill>
        <p:spPr>
          <a:xfrm>
            <a:off x="2333850" y="4102421"/>
            <a:ext cx="1522337" cy="1562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FEF9DE-AC07-4138-8BF0-C25F2CCD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5" y="4137405"/>
            <a:ext cx="1464016" cy="156521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6C48E72-0E64-4522-9F43-1EA549BAAA0B}"/>
              </a:ext>
            </a:extLst>
          </p:cNvPr>
          <p:cNvSpPr txBox="1">
            <a:spLocks/>
          </p:cNvSpPr>
          <p:nvPr/>
        </p:nvSpPr>
        <p:spPr>
          <a:xfrm>
            <a:off x="2197732" y="3280550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SUN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30E00D-1962-43BD-A740-4A691120173C}"/>
              </a:ext>
            </a:extLst>
          </p:cNvPr>
          <p:cNvSpPr txBox="1">
            <a:spLocks/>
          </p:cNvSpPr>
          <p:nvPr/>
        </p:nvSpPr>
        <p:spPr>
          <a:xfrm>
            <a:off x="4884047" y="3264090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CLOUD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46C3B1-7E8C-4B34-985F-E7EF383D792D}"/>
              </a:ext>
            </a:extLst>
          </p:cNvPr>
          <p:cNvSpPr txBox="1">
            <a:spLocks/>
          </p:cNvSpPr>
          <p:nvPr/>
        </p:nvSpPr>
        <p:spPr>
          <a:xfrm>
            <a:off x="8199697" y="3219893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WIND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43A3143-5225-4F20-9A48-A8B8EF44D285}"/>
              </a:ext>
            </a:extLst>
          </p:cNvPr>
          <p:cNvSpPr txBox="1">
            <a:spLocks/>
          </p:cNvSpPr>
          <p:nvPr/>
        </p:nvSpPr>
        <p:spPr>
          <a:xfrm>
            <a:off x="2197731" y="5809311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RAIN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8AFA0E4-3A86-4950-87CA-60B5E2EED240}"/>
              </a:ext>
            </a:extLst>
          </p:cNvPr>
          <p:cNvSpPr txBox="1">
            <a:spLocks/>
          </p:cNvSpPr>
          <p:nvPr/>
        </p:nvSpPr>
        <p:spPr>
          <a:xfrm>
            <a:off x="4189493" y="5836548"/>
            <a:ext cx="3206645" cy="773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THUNDERSTORM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05A33D4-FB70-4A2D-9F97-26A1348B79CB}"/>
              </a:ext>
            </a:extLst>
          </p:cNvPr>
          <p:cNvSpPr txBox="1">
            <a:spLocks/>
          </p:cNvSpPr>
          <p:nvPr/>
        </p:nvSpPr>
        <p:spPr>
          <a:xfrm>
            <a:off x="7912677" y="5809311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27819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D727-3486-4013-9720-A1B04626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WEATHER TODAY?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7D17C-DEBE-4175-8E12-E75D7C8C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 r="70848" b="66078"/>
          <a:stretch/>
        </p:blipFill>
        <p:spPr>
          <a:xfrm>
            <a:off x="8284156" y="2496209"/>
            <a:ext cx="1925838" cy="203088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66A721A-5FBF-41FD-9E77-9923A69B6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63338" r="88" b="5390"/>
          <a:stretch/>
        </p:blipFill>
        <p:spPr>
          <a:xfrm>
            <a:off x="5122140" y="2493192"/>
            <a:ext cx="1947720" cy="203390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25F9CC-F204-4B3B-AA32-530CFA61F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62279" r="64222" b="6449"/>
          <a:stretch/>
        </p:blipFill>
        <p:spPr>
          <a:xfrm>
            <a:off x="1567168" y="2496211"/>
            <a:ext cx="2340676" cy="2030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04063B-437F-4886-935C-25642C3DB402}"/>
              </a:ext>
            </a:extLst>
          </p:cNvPr>
          <p:cNvSpPr txBox="1">
            <a:spLocks/>
          </p:cNvSpPr>
          <p:nvPr/>
        </p:nvSpPr>
        <p:spPr>
          <a:xfrm>
            <a:off x="1047766" y="4650332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RAINY?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663076-22AC-4A02-A686-461E93D30121}"/>
              </a:ext>
            </a:extLst>
          </p:cNvPr>
          <p:cNvSpPr txBox="1">
            <a:spLocks/>
          </p:cNvSpPr>
          <p:nvPr/>
        </p:nvSpPr>
        <p:spPr>
          <a:xfrm>
            <a:off x="1840220" y="5316636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NO, IT’S NOT.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99F12A-29A5-4CAE-8322-E89E124AFC00}"/>
              </a:ext>
            </a:extLst>
          </p:cNvPr>
          <p:cNvSpPr txBox="1">
            <a:spLocks/>
          </p:cNvSpPr>
          <p:nvPr/>
        </p:nvSpPr>
        <p:spPr>
          <a:xfrm>
            <a:off x="4406260" y="4650332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CLOUDY?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FC03-885D-4174-B66E-B6785C1DEEC4}"/>
              </a:ext>
            </a:extLst>
          </p:cNvPr>
          <p:cNvSpPr txBox="1">
            <a:spLocks/>
          </p:cNvSpPr>
          <p:nvPr/>
        </p:nvSpPr>
        <p:spPr>
          <a:xfrm>
            <a:off x="5219700" y="5316636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NO, IT’S NOT.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5ACC08-8064-4F80-A02D-637E958B5B13}"/>
              </a:ext>
            </a:extLst>
          </p:cNvPr>
          <p:cNvSpPr txBox="1">
            <a:spLocks/>
          </p:cNvSpPr>
          <p:nvPr/>
        </p:nvSpPr>
        <p:spPr>
          <a:xfrm>
            <a:off x="7578085" y="4650332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SUNNY?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DB3DA4-76ED-46A3-B098-B5120AB04E18}"/>
              </a:ext>
            </a:extLst>
          </p:cNvPr>
          <p:cNvSpPr txBox="1">
            <a:spLocks/>
          </p:cNvSpPr>
          <p:nvPr/>
        </p:nvSpPr>
        <p:spPr>
          <a:xfrm>
            <a:off x="8370539" y="5316636"/>
            <a:ext cx="1794571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YES, IT IS!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3771B-1540-4152-AB2A-FE9D0C43A486}"/>
              </a:ext>
            </a:extLst>
          </p:cNvPr>
          <p:cNvSpPr txBox="1">
            <a:spLocks/>
          </p:cNvSpPr>
          <p:nvPr/>
        </p:nvSpPr>
        <p:spPr>
          <a:xfrm>
            <a:off x="4406260" y="1703649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IS IT ..</a:t>
            </a:r>
          </a:p>
        </p:txBody>
      </p:sp>
    </p:spTree>
    <p:extLst>
      <p:ext uri="{BB962C8B-B14F-4D97-AF65-F5344CB8AC3E}">
        <p14:creationId xmlns:p14="http://schemas.microsoft.com/office/powerpoint/2010/main" val="29136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905E-5850-4315-BD99-05678F2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NUMBERS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B2AF78-8843-4D9F-A04E-05B9C01B6645}"/>
              </a:ext>
            </a:extLst>
          </p:cNvPr>
          <p:cNvSpPr txBox="1">
            <a:spLocks/>
          </p:cNvSpPr>
          <p:nvPr/>
        </p:nvSpPr>
        <p:spPr>
          <a:xfrm>
            <a:off x="2396429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ONE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EEE71DC-1B22-4D58-91A4-EC795B20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83" y="1780954"/>
            <a:ext cx="7760034" cy="4369870"/>
          </a:xfr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C7FC8B-70E2-4D0B-BF9C-916070CBCD6A}"/>
              </a:ext>
            </a:extLst>
          </p:cNvPr>
          <p:cNvSpPr txBox="1">
            <a:spLocks/>
          </p:cNvSpPr>
          <p:nvPr/>
        </p:nvSpPr>
        <p:spPr>
          <a:xfrm>
            <a:off x="3742797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TWO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6853F6-4BC5-4AF8-9335-8B0C2405C5B6}"/>
              </a:ext>
            </a:extLst>
          </p:cNvPr>
          <p:cNvSpPr txBox="1">
            <a:spLocks/>
          </p:cNvSpPr>
          <p:nvPr/>
        </p:nvSpPr>
        <p:spPr>
          <a:xfrm>
            <a:off x="539680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9A3F77-29EC-4BA1-B917-AA3541734EA7}"/>
              </a:ext>
            </a:extLst>
          </p:cNvPr>
          <p:cNvSpPr txBox="1">
            <a:spLocks/>
          </p:cNvSpPr>
          <p:nvPr/>
        </p:nvSpPr>
        <p:spPr>
          <a:xfrm>
            <a:off x="7119157" y="127612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E75283-5718-40D3-A574-9ED46F6C5918}"/>
              </a:ext>
            </a:extLst>
          </p:cNvPr>
          <p:cNvSpPr txBox="1">
            <a:spLocks/>
          </p:cNvSpPr>
          <p:nvPr/>
        </p:nvSpPr>
        <p:spPr>
          <a:xfrm>
            <a:off x="881009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FIVE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5634D7-E052-4D6C-92C3-635F42E3121A}"/>
              </a:ext>
            </a:extLst>
          </p:cNvPr>
          <p:cNvSpPr txBox="1">
            <a:spLocks/>
          </p:cNvSpPr>
          <p:nvPr/>
        </p:nvSpPr>
        <p:spPr>
          <a:xfrm>
            <a:off x="2447926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SIX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32C478-1E10-4A9A-A2C0-1B734F5367CB}"/>
              </a:ext>
            </a:extLst>
          </p:cNvPr>
          <p:cNvSpPr txBox="1">
            <a:spLocks/>
          </p:cNvSpPr>
          <p:nvPr/>
        </p:nvSpPr>
        <p:spPr>
          <a:xfrm>
            <a:off x="3466729" y="5703148"/>
            <a:ext cx="1320102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SEVEN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4B1E3A-E4CE-4791-BD5A-0B593F8E6518}"/>
              </a:ext>
            </a:extLst>
          </p:cNvPr>
          <p:cNvSpPr txBox="1">
            <a:spLocks/>
          </p:cNvSpPr>
          <p:nvPr/>
        </p:nvSpPr>
        <p:spPr>
          <a:xfrm>
            <a:off x="486215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EIGHT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6166B9-0EFF-46E1-B84D-F32B557C4879}"/>
              </a:ext>
            </a:extLst>
          </p:cNvPr>
          <p:cNvSpPr txBox="1">
            <a:spLocks/>
          </p:cNvSpPr>
          <p:nvPr/>
        </p:nvSpPr>
        <p:spPr>
          <a:xfrm>
            <a:off x="6297807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F34C464-B6C0-4A14-B455-D80DCFB7BF79}"/>
              </a:ext>
            </a:extLst>
          </p:cNvPr>
          <p:cNvSpPr txBox="1">
            <a:spLocks/>
          </p:cNvSpPr>
          <p:nvPr/>
        </p:nvSpPr>
        <p:spPr>
          <a:xfrm>
            <a:off x="842803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01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ED9AD-231A-4BC3-9C29-9227BD332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9" y="1724026"/>
            <a:ext cx="9939880" cy="364203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F0A876-A5F5-40F9-973D-DDA9BCA3CF3E}"/>
              </a:ext>
            </a:extLst>
          </p:cNvPr>
          <p:cNvSpPr txBox="1">
            <a:spLocks/>
          </p:cNvSpPr>
          <p:nvPr/>
        </p:nvSpPr>
        <p:spPr>
          <a:xfrm>
            <a:off x="1815404" y="1239527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4A0431-8357-45E9-9535-2724B9B01358}"/>
              </a:ext>
            </a:extLst>
          </p:cNvPr>
          <p:cNvSpPr txBox="1">
            <a:spLocks/>
          </p:cNvSpPr>
          <p:nvPr/>
        </p:nvSpPr>
        <p:spPr>
          <a:xfrm>
            <a:off x="3142383" y="1240804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ELEVEN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24F4E-3D47-4001-8B7D-1A3F83CB614C}"/>
              </a:ext>
            </a:extLst>
          </p:cNvPr>
          <p:cNvSpPr txBox="1">
            <a:spLocks/>
          </p:cNvSpPr>
          <p:nvPr/>
        </p:nvSpPr>
        <p:spPr>
          <a:xfrm>
            <a:off x="4763935" y="1239527"/>
            <a:ext cx="1539155" cy="84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TWELVE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9A457-6CBF-4909-B362-52127AAEA636}"/>
              </a:ext>
            </a:extLst>
          </p:cNvPr>
          <p:cNvSpPr txBox="1">
            <a:spLocks/>
          </p:cNvSpPr>
          <p:nvPr/>
        </p:nvSpPr>
        <p:spPr>
          <a:xfrm>
            <a:off x="6295946" y="1250329"/>
            <a:ext cx="1789753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THIRTEEN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7BAFD5-A26C-423E-8F1C-229E8C3B37C9}"/>
              </a:ext>
            </a:extLst>
          </p:cNvPr>
          <p:cNvSpPr txBox="1">
            <a:spLocks/>
          </p:cNvSpPr>
          <p:nvPr/>
        </p:nvSpPr>
        <p:spPr>
          <a:xfrm>
            <a:off x="7995914" y="1239527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FOURTEEN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075108-5F69-49C9-BD96-963F572E6502}"/>
              </a:ext>
            </a:extLst>
          </p:cNvPr>
          <p:cNvSpPr txBox="1">
            <a:spLocks/>
          </p:cNvSpPr>
          <p:nvPr/>
        </p:nvSpPr>
        <p:spPr>
          <a:xfrm>
            <a:off x="9829988" y="1250329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FIFTEEN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7CEAD-9523-4C57-B6E1-7EAA670067FA}"/>
              </a:ext>
            </a:extLst>
          </p:cNvPr>
          <p:cNvSpPr txBox="1">
            <a:spLocks/>
          </p:cNvSpPr>
          <p:nvPr/>
        </p:nvSpPr>
        <p:spPr>
          <a:xfrm>
            <a:off x="1894608" y="5366060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SIXTEEN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C83563-38E5-4A64-B36F-2A892D9C5C3F}"/>
              </a:ext>
            </a:extLst>
          </p:cNvPr>
          <p:cNvSpPr txBox="1">
            <a:spLocks/>
          </p:cNvSpPr>
          <p:nvPr/>
        </p:nvSpPr>
        <p:spPr>
          <a:xfrm>
            <a:off x="3719793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SEVENTEEN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88884B-8213-4051-878D-48B1AE99B262}"/>
              </a:ext>
            </a:extLst>
          </p:cNvPr>
          <p:cNvSpPr txBox="1">
            <a:spLocks/>
          </p:cNvSpPr>
          <p:nvPr/>
        </p:nvSpPr>
        <p:spPr>
          <a:xfrm>
            <a:off x="5605184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E3FA55-930C-4CBD-BA19-6A4F69A2F125}"/>
              </a:ext>
            </a:extLst>
          </p:cNvPr>
          <p:cNvSpPr txBox="1">
            <a:spLocks/>
          </p:cNvSpPr>
          <p:nvPr/>
        </p:nvSpPr>
        <p:spPr>
          <a:xfrm>
            <a:off x="7490575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NINETEEN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767821-2C31-4A41-BA4C-81060DAD4ECF}"/>
              </a:ext>
            </a:extLst>
          </p:cNvPr>
          <p:cNvSpPr txBox="1">
            <a:spLocks/>
          </p:cNvSpPr>
          <p:nvPr/>
        </p:nvSpPr>
        <p:spPr>
          <a:xfrm>
            <a:off x="9540036" y="5378897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</p:spTree>
    <p:extLst>
      <p:ext uri="{BB962C8B-B14F-4D97-AF65-F5344CB8AC3E}">
        <p14:creationId xmlns:p14="http://schemas.microsoft.com/office/powerpoint/2010/main" val="929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3D0-20F0-48F5-B61B-2FC13F9A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8D5BF-D9A4-41A0-8AD4-E1CCEEF45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7" y="1698228"/>
            <a:ext cx="7569906" cy="425807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214E9-7A91-4D71-BD0C-87AEE1BF02E8}"/>
              </a:ext>
            </a:extLst>
          </p:cNvPr>
          <p:cNvSpPr txBox="1">
            <a:spLocks/>
          </p:cNvSpPr>
          <p:nvPr/>
        </p:nvSpPr>
        <p:spPr>
          <a:xfrm>
            <a:off x="1520129" y="490735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D4F1A1-6250-4D9B-974F-41BF38BC10E8}"/>
              </a:ext>
            </a:extLst>
          </p:cNvPr>
          <p:cNvSpPr txBox="1">
            <a:spLocks/>
          </p:cNvSpPr>
          <p:nvPr/>
        </p:nvSpPr>
        <p:spPr>
          <a:xfrm>
            <a:off x="4829175" y="5956300"/>
            <a:ext cx="134302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99E300-11A9-4163-BF73-E59C31C3F91B}"/>
              </a:ext>
            </a:extLst>
          </p:cNvPr>
          <p:cNvSpPr txBox="1">
            <a:spLocks/>
          </p:cNvSpPr>
          <p:nvPr/>
        </p:nvSpPr>
        <p:spPr>
          <a:xfrm>
            <a:off x="6568222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B9CCAD-6714-4409-B970-96F9ECAD0A8A}"/>
              </a:ext>
            </a:extLst>
          </p:cNvPr>
          <p:cNvSpPr txBox="1">
            <a:spLocks/>
          </p:cNvSpPr>
          <p:nvPr/>
        </p:nvSpPr>
        <p:spPr>
          <a:xfrm>
            <a:off x="8340028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E82E6C-5933-4F90-8BDD-2C809B0F7ED8}"/>
              </a:ext>
            </a:extLst>
          </p:cNvPr>
          <p:cNvSpPr txBox="1">
            <a:spLocks/>
          </p:cNvSpPr>
          <p:nvPr/>
        </p:nvSpPr>
        <p:spPr>
          <a:xfrm>
            <a:off x="9928578" y="3663546"/>
            <a:ext cx="1242122" cy="52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BB908F-BC30-4561-BCC0-86F5A7C0E4D1}"/>
              </a:ext>
            </a:extLst>
          </p:cNvPr>
          <p:cNvSpPr txBox="1">
            <a:spLocks/>
          </p:cNvSpPr>
          <p:nvPr/>
        </p:nvSpPr>
        <p:spPr>
          <a:xfrm>
            <a:off x="9928578" y="2155825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7AF727-C3BA-4E71-823A-EAD4D1D5E94B}"/>
              </a:ext>
            </a:extLst>
          </p:cNvPr>
          <p:cNvSpPr txBox="1">
            <a:spLocks/>
          </p:cNvSpPr>
          <p:nvPr/>
        </p:nvSpPr>
        <p:spPr>
          <a:xfrm>
            <a:off x="6873178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EAD85D3-079E-43BC-9DCB-37B6F8E5A91D}"/>
              </a:ext>
            </a:extLst>
          </p:cNvPr>
          <p:cNvSpPr txBox="1">
            <a:spLocks/>
          </p:cNvSpPr>
          <p:nvPr/>
        </p:nvSpPr>
        <p:spPr>
          <a:xfrm>
            <a:off x="4629150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28746D-6342-4BFE-B233-4299DBAD4C1A}"/>
              </a:ext>
            </a:extLst>
          </p:cNvPr>
          <p:cNvSpPr txBox="1">
            <a:spLocks/>
          </p:cNvSpPr>
          <p:nvPr/>
        </p:nvSpPr>
        <p:spPr>
          <a:xfrm>
            <a:off x="2615503" y="1150675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0DD335-593F-4483-95B4-C17997436C10}"/>
              </a:ext>
            </a:extLst>
          </p:cNvPr>
          <p:cNvSpPr txBox="1">
            <a:spLocks/>
          </p:cNvSpPr>
          <p:nvPr/>
        </p:nvSpPr>
        <p:spPr>
          <a:xfrm>
            <a:off x="964150" y="3136436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HUNDRED</a:t>
            </a:r>
          </a:p>
        </p:txBody>
      </p:sp>
    </p:spTree>
    <p:extLst>
      <p:ext uri="{BB962C8B-B14F-4D97-AF65-F5344CB8AC3E}">
        <p14:creationId xmlns:p14="http://schemas.microsoft.com/office/powerpoint/2010/main" val="8736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IS THE TEMPERATURE OUTSIDE?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F5DC66-7EFC-4DF5-BD3A-B617527D4212}"/>
              </a:ext>
            </a:extLst>
          </p:cNvPr>
          <p:cNvSpPr txBox="1">
            <a:spLocks/>
          </p:cNvSpPr>
          <p:nvPr/>
        </p:nvSpPr>
        <p:spPr>
          <a:xfrm>
            <a:off x="2324101" y="1781529"/>
            <a:ext cx="782955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WHAT IS THE TEMPERATURE TODAY?</a:t>
            </a:r>
          </a:p>
        </p:txBody>
      </p:sp>
    </p:spTree>
    <p:extLst>
      <p:ext uri="{BB962C8B-B14F-4D97-AF65-F5344CB8AC3E}">
        <p14:creationId xmlns:p14="http://schemas.microsoft.com/office/powerpoint/2010/main" val="6051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1494-EF2D-40E9-84EA-7203442C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TEMPERATURE</a:t>
            </a:r>
            <a:br>
              <a:rPr lang="en-US" dirty="0"/>
            </a:br>
            <a:r>
              <a:rPr lang="en-US" dirty="0"/>
              <a:t>OUTSIDE?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1C6E3-A794-40B1-A547-FDAD55C35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9"/>
          <a:stretch/>
        </p:blipFill>
        <p:spPr>
          <a:xfrm>
            <a:off x="4454460" y="2441983"/>
            <a:ext cx="3283079" cy="375226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399DF5-2012-484A-A8DB-8750F6ED9B74}"/>
              </a:ext>
            </a:extLst>
          </p:cNvPr>
          <p:cNvSpPr txBox="1">
            <a:spLocks/>
          </p:cNvSpPr>
          <p:nvPr/>
        </p:nvSpPr>
        <p:spPr>
          <a:xfrm>
            <a:off x="779520" y="2328895"/>
            <a:ext cx="2428859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3E8EBB-BC5F-4C3D-9532-B012106FEE69}"/>
              </a:ext>
            </a:extLst>
          </p:cNvPr>
          <p:cNvSpPr txBox="1">
            <a:spLocks/>
          </p:cNvSpPr>
          <p:nvPr/>
        </p:nvSpPr>
        <p:spPr>
          <a:xfrm>
            <a:off x="1437141" y="3476393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36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A4033D-1130-42EC-BE83-D314AB4E83D7}"/>
              </a:ext>
            </a:extLst>
          </p:cNvPr>
          <p:cNvSpPr txBox="1">
            <a:spLocks/>
          </p:cNvSpPr>
          <p:nvPr/>
        </p:nvSpPr>
        <p:spPr>
          <a:xfrm>
            <a:off x="354615" y="4835301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42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8CB4BF-25AE-45E0-A040-E427C9E698DD}"/>
              </a:ext>
            </a:extLst>
          </p:cNvPr>
          <p:cNvSpPr txBox="1">
            <a:spLocks/>
          </p:cNvSpPr>
          <p:nvPr/>
        </p:nvSpPr>
        <p:spPr>
          <a:xfrm>
            <a:off x="304209" y="2783273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twenty-three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59A0A7-C2C1-4E39-A8AA-6B1DB9D1CCD6}"/>
              </a:ext>
            </a:extLst>
          </p:cNvPr>
          <p:cNvSpPr txBox="1">
            <a:spLocks/>
          </p:cNvSpPr>
          <p:nvPr/>
        </p:nvSpPr>
        <p:spPr>
          <a:xfrm>
            <a:off x="1437141" y="4043859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thirty-six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CE149-007D-46D0-BA78-D2D67BA57C22}"/>
              </a:ext>
            </a:extLst>
          </p:cNvPr>
          <p:cNvSpPr txBox="1">
            <a:spLocks/>
          </p:cNvSpPr>
          <p:nvPr/>
        </p:nvSpPr>
        <p:spPr>
          <a:xfrm>
            <a:off x="444087" y="5425386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forty-two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626F7F-0334-498D-9E13-D0F9002D7C16}"/>
              </a:ext>
            </a:extLst>
          </p:cNvPr>
          <p:cNvSpPr txBox="1">
            <a:spLocks/>
          </p:cNvSpPr>
          <p:nvPr/>
        </p:nvSpPr>
        <p:spPr>
          <a:xfrm>
            <a:off x="7066416" y="2362728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B52390-4B21-4668-AD20-27A72E05F378}"/>
              </a:ext>
            </a:extLst>
          </p:cNvPr>
          <p:cNvSpPr txBox="1">
            <a:spLocks/>
          </p:cNvSpPr>
          <p:nvPr/>
        </p:nvSpPr>
        <p:spPr>
          <a:xfrm>
            <a:off x="8741148" y="3377555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-10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643011-2131-42F5-A60C-174FD7911ACD}"/>
              </a:ext>
            </a:extLst>
          </p:cNvPr>
          <p:cNvSpPr txBox="1">
            <a:spLocks/>
          </p:cNvSpPr>
          <p:nvPr/>
        </p:nvSpPr>
        <p:spPr>
          <a:xfrm>
            <a:off x="7641138" y="4611325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-27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1A4BC0-5BBD-4356-AE6D-7CAD3924DD76}"/>
              </a:ext>
            </a:extLst>
          </p:cNvPr>
          <p:cNvSpPr txBox="1">
            <a:spLocks/>
          </p:cNvSpPr>
          <p:nvPr/>
        </p:nvSpPr>
        <p:spPr>
          <a:xfrm>
            <a:off x="7066416" y="2930194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zero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736661-B54F-4529-925A-57B5086DFBC2}"/>
              </a:ext>
            </a:extLst>
          </p:cNvPr>
          <p:cNvSpPr txBox="1">
            <a:spLocks/>
          </p:cNvSpPr>
          <p:nvPr/>
        </p:nvSpPr>
        <p:spPr>
          <a:xfrm>
            <a:off x="8741148" y="3945021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minus ten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450010E-DCE2-45EA-8ECF-470A6C5A1B90}"/>
              </a:ext>
            </a:extLst>
          </p:cNvPr>
          <p:cNvSpPr txBox="1">
            <a:spLocks/>
          </p:cNvSpPr>
          <p:nvPr/>
        </p:nvSpPr>
        <p:spPr>
          <a:xfrm>
            <a:off x="7737539" y="5143539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minus twenty-seven</a:t>
            </a:r>
          </a:p>
        </p:txBody>
      </p:sp>
    </p:spTree>
    <p:extLst>
      <p:ext uri="{BB962C8B-B14F-4D97-AF65-F5344CB8AC3E}">
        <p14:creationId xmlns:p14="http://schemas.microsoft.com/office/powerpoint/2010/main" val="37257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9EDC-0104-43BB-9668-9BCC6936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82385"/>
            <a:ext cx="10906125" cy="1492132"/>
          </a:xfrm>
        </p:spPr>
        <p:txBody>
          <a:bodyPr>
            <a:normAutofit/>
          </a:bodyPr>
          <a:lstStyle/>
          <a:p>
            <a:r>
              <a:rPr lang="en-US" sz="4900" dirty="0"/>
              <a:t>CAN YOU TELL THE TEMPERATURE?</a:t>
            </a:r>
            <a:endParaRPr lang="en-GB" sz="49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8D10873-8353-4C7E-8DD7-F12747CB7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95" y="1435739"/>
            <a:ext cx="6111010" cy="4158611"/>
          </a:xfr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57A297-694B-4E80-B0BE-0D320B7304D8}"/>
              </a:ext>
            </a:extLst>
          </p:cNvPr>
          <p:cNvSpPr txBox="1">
            <a:spLocks/>
          </p:cNvSpPr>
          <p:nvPr/>
        </p:nvSpPr>
        <p:spPr>
          <a:xfrm>
            <a:off x="2703570" y="5908675"/>
            <a:ext cx="2428859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FE4CBD-E33C-4915-99EC-CA683CAB9F35}"/>
              </a:ext>
            </a:extLst>
          </p:cNvPr>
          <p:cNvSpPr txBox="1">
            <a:spLocks/>
          </p:cNvSpPr>
          <p:nvPr/>
        </p:nvSpPr>
        <p:spPr>
          <a:xfrm>
            <a:off x="2065623" y="3509363"/>
            <a:ext cx="2428859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-11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6EE49F-C2EF-4705-94F9-594FD5941EF3}"/>
              </a:ext>
            </a:extLst>
          </p:cNvPr>
          <p:cNvSpPr txBox="1">
            <a:spLocks/>
          </p:cNvSpPr>
          <p:nvPr/>
        </p:nvSpPr>
        <p:spPr>
          <a:xfrm>
            <a:off x="3456502" y="3512650"/>
            <a:ext cx="2428859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25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9860FB2-26D9-4648-BECD-706F60565C1D}"/>
              </a:ext>
            </a:extLst>
          </p:cNvPr>
          <p:cNvSpPr txBox="1">
            <a:spLocks/>
          </p:cNvSpPr>
          <p:nvPr/>
        </p:nvSpPr>
        <p:spPr>
          <a:xfrm>
            <a:off x="4986689" y="3512650"/>
            <a:ext cx="2428859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34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FD0AE4E-E2FE-48C6-A66E-70FFCF49C302}"/>
              </a:ext>
            </a:extLst>
          </p:cNvPr>
          <p:cNvSpPr txBox="1">
            <a:spLocks/>
          </p:cNvSpPr>
          <p:nvPr/>
        </p:nvSpPr>
        <p:spPr>
          <a:xfrm>
            <a:off x="6516876" y="3509363"/>
            <a:ext cx="2428859" cy="6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42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5CE74B-66BC-4B60-A65C-684C6A16B54E}"/>
              </a:ext>
            </a:extLst>
          </p:cNvPr>
          <p:cNvSpPr txBox="1">
            <a:spLocks/>
          </p:cNvSpPr>
          <p:nvPr/>
        </p:nvSpPr>
        <p:spPr>
          <a:xfrm>
            <a:off x="2228259" y="5596259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minus eleven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D29A8B4-E6E1-44C0-B080-641CA0169647}"/>
              </a:ext>
            </a:extLst>
          </p:cNvPr>
          <p:cNvSpPr txBox="1">
            <a:spLocks/>
          </p:cNvSpPr>
          <p:nvPr/>
        </p:nvSpPr>
        <p:spPr>
          <a:xfrm>
            <a:off x="3680093" y="5929411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twenty-five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6C44B91-B97A-4471-B6D1-11DC964ADA0E}"/>
              </a:ext>
            </a:extLst>
          </p:cNvPr>
          <p:cNvSpPr txBox="1">
            <a:spLocks/>
          </p:cNvSpPr>
          <p:nvPr/>
        </p:nvSpPr>
        <p:spPr>
          <a:xfrm>
            <a:off x="5132429" y="5575523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thirty-four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A02400D-3DCA-4012-B5A9-3BE8F588B6E1}"/>
              </a:ext>
            </a:extLst>
          </p:cNvPr>
          <p:cNvSpPr txBox="1">
            <a:spLocks/>
          </p:cNvSpPr>
          <p:nvPr/>
        </p:nvSpPr>
        <p:spPr>
          <a:xfrm>
            <a:off x="6685959" y="5908675"/>
            <a:ext cx="3379480" cy="6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forty-two</a:t>
            </a:r>
          </a:p>
        </p:txBody>
      </p:sp>
    </p:spTree>
    <p:extLst>
      <p:ext uri="{BB962C8B-B14F-4D97-AF65-F5344CB8AC3E}">
        <p14:creationId xmlns:p14="http://schemas.microsoft.com/office/powerpoint/2010/main" val="35179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srečanj</a:t>
            </a:r>
            <a:r>
              <a:rPr lang="en-US" sz="3200" dirty="0"/>
              <a:t> po 60 min</a:t>
            </a:r>
          </a:p>
          <a:p>
            <a:r>
              <a:rPr lang="en-US" sz="3200" dirty="0"/>
              <a:t>Termini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21. 5., 16.30-17.30</a:t>
            </a:r>
            <a:br>
              <a:rPr lang="en-US" sz="3200" dirty="0"/>
            </a:br>
            <a:r>
              <a:rPr lang="en-US" sz="3200" dirty="0" err="1"/>
              <a:t>petek</a:t>
            </a:r>
            <a:r>
              <a:rPr lang="en-US" sz="3200" dirty="0"/>
              <a:t>, 22. 5., 16.30-17.30</a:t>
            </a:r>
            <a:br>
              <a:rPr lang="en-US" sz="3200" dirty="0"/>
            </a:br>
            <a:r>
              <a:rPr lang="en-US" sz="3200" dirty="0" err="1"/>
              <a:t>ponedeljek</a:t>
            </a:r>
            <a:r>
              <a:rPr lang="en-US" sz="3200" dirty="0"/>
              <a:t>, 25. 5., 16.30-17.30</a:t>
            </a:r>
            <a:br>
              <a:rPr lang="en-US" sz="3200" dirty="0"/>
            </a:br>
            <a:r>
              <a:rPr lang="en-US" sz="3200" dirty="0" err="1"/>
              <a:t>torek</a:t>
            </a:r>
            <a:r>
              <a:rPr lang="en-US" sz="3200" dirty="0"/>
              <a:t>, 26. 5, 16.30-17.30</a:t>
            </a:r>
            <a:br>
              <a:rPr lang="en-US" sz="3200" dirty="0"/>
            </a:br>
            <a:r>
              <a:rPr lang="en-US" sz="3200" dirty="0" err="1"/>
              <a:t>sreda</a:t>
            </a:r>
            <a:r>
              <a:rPr lang="en-US" sz="3200" dirty="0"/>
              <a:t>, 27. 5., 16.30-17.30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28. 5., 16.30-17.30</a:t>
            </a:r>
          </a:p>
        </p:txBody>
      </p:sp>
    </p:spTree>
    <p:extLst>
      <p:ext uri="{BB962C8B-B14F-4D97-AF65-F5344CB8AC3E}">
        <p14:creationId xmlns:p14="http://schemas.microsoft.com/office/powerpoint/2010/main" val="361598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DO YOU DO IN YOUR FREE TIME?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62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DO YOU LIKE TO DO IN YOUR FREE TIME?</a:t>
            </a:r>
          </a:p>
        </p:txBody>
      </p:sp>
    </p:spTree>
    <p:extLst>
      <p:ext uri="{BB962C8B-B14F-4D97-AF65-F5344CB8AC3E}">
        <p14:creationId xmlns:p14="http://schemas.microsoft.com/office/powerpoint/2010/main" val="16350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 MY FREE TIME I (LIKE TO)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A3AA50-B114-45D9-B7C1-E0C999BF329A}"/>
              </a:ext>
            </a:extLst>
          </p:cNvPr>
          <p:cNvSpPr txBox="1">
            <a:spLocks/>
          </p:cNvSpPr>
          <p:nvPr/>
        </p:nvSpPr>
        <p:spPr>
          <a:xfrm>
            <a:off x="950121" y="470637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DO ARTS &amp; CRAFTS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DA10CC-F7D7-4431-8E34-744BE9B90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17" y="2742679"/>
            <a:ext cx="2943009" cy="1963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F9F78-A880-4C6F-92F3-E7925482C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4"/>
          <a:stretch/>
        </p:blipFill>
        <p:spPr>
          <a:xfrm>
            <a:off x="4624495" y="2712356"/>
            <a:ext cx="2943009" cy="1994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EDAC41-7E65-406A-99FE-BD51FA186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3" y="2712356"/>
            <a:ext cx="2943009" cy="195843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49A9E4F-E231-4269-AD7C-88F64B5F2ADD}"/>
              </a:ext>
            </a:extLst>
          </p:cNvPr>
          <p:cNvSpPr txBox="1">
            <a:spLocks/>
          </p:cNvSpPr>
          <p:nvPr/>
        </p:nvSpPr>
        <p:spPr>
          <a:xfrm>
            <a:off x="4322943" y="470637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DO SPORTS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CBEDD8-9208-4612-B966-629E6527BCA0}"/>
              </a:ext>
            </a:extLst>
          </p:cNvPr>
          <p:cNvSpPr txBox="1">
            <a:spLocks/>
          </p:cNvSpPr>
          <p:nvPr/>
        </p:nvSpPr>
        <p:spPr>
          <a:xfrm>
            <a:off x="7869055" y="470637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PLAY MUSICAL</a:t>
            </a:r>
            <a:br>
              <a:rPr lang="en-US" sz="2800" dirty="0"/>
            </a:br>
            <a:r>
              <a:rPr lang="en-US" sz="2800" dirty="0"/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34183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ARTS &amp; CRAFTS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 MY FREE TIME I LIKE 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253D0-60E5-4F57-B3B5-8AB0A2F14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09" y="2317818"/>
            <a:ext cx="2495329" cy="2196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867F3-5E64-47EA-B5B8-1D17B458A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b="12601"/>
          <a:stretch/>
        </p:blipFill>
        <p:spPr>
          <a:xfrm>
            <a:off x="3701617" y="2317818"/>
            <a:ext cx="2190749" cy="2196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E95E78-E275-4167-9568-B2569B55AA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19393" r="17457" b="26302"/>
          <a:stretch/>
        </p:blipFill>
        <p:spPr>
          <a:xfrm>
            <a:off x="6158270" y="2317818"/>
            <a:ext cx="2400635" cy="2196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5E30B-4B30-4106-8DBF-5AE3B14C61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6787"/>
          <a:stretch/>
        </p:blipFill>
        <p:spPr>
          <a:xfrm>
            <a:off x="1244963" y="2317818"/>
            <a:ext cx="2190750" cy="219652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DFF617-9004-4BFC-8215-C2F1B14C13EE}"/>
              </a:ext>
            </a:extLst>
          </p:cNvPr>
          <p:cNvSpPr txBox="1">
            <a:spLocks/>
          </p:cNvSpPr>
          <p:nvPr/>
        </p:nvSpPr>
        <p:spPr>
          <a:xfrm>
            <a:off x="1005648" y="4680877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PAINT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3023935" y="467882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DRAW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5661676" y="467882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MAKE </a:t>
            </a:r>
            <a:br>
              <a:rPr lang="en-US" sz="2400" dirty="0"/>
            </a:br>
            <a:r>
              <a:rPr lang="en-US" sz="2400" dirty="0" err="1"/>
              <a:t>JEWELLERY</a:t>
            </a:r>
            <a:endParaRPr lang="en-US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052DB0-B191-4A20-9011-0FF5E555038E}"/>
              </a:ext>
            </a:extLst>
          </p:cNvPr>
          <p:cNvSpPr txBox="1">
            <a:spLocks/>
          </p:cNvSpPr>
          <p:nvPr/>
        </p:nvSpPr>
        <p:spPr>
          <a:xfrm>
            <a:off x="8299417" y="4679853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err="1"/>
              <a:t>COLOUR</a:t>
            </a:r>
            <a:br>
              <a:rPr lang="en-US" sz="2400" dirty="0"/>
            </a:br>
            <a:r>
              <a:rPr lang="en-US" sz="2400" dirty="0" err="1"/>
              <a:t>COLOURING</a:t>
            </a:r>
            <a:r>
              <a:rPr lang="en-US" sz="2400" dirty="0"/>
              <a:t> BOOKS</a:t>
            </a:r>
          </a:p>
        </p:txBody>
      </p:sp>
    </p:spTree>
    <p:extLst>
      <p:ext uri="{BB962C8B-B14F-4D97-AF65-F5344CB8AC3E}">
        <p14:creationId xmlns:p14="http://schemas.microsoft.com/office/powerpoint/2010/main" val="24945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 MY FREE TIME I LIKE TO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2480226" y="4983484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READ BOOKS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6617900" y="4924859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PLAY</a:t>
            </a:r>
            <a:br>
              <a:rPr lang="en-US" sz="2400" dirty="0"/>
            </a:br>
            <a:r>
              <a:rPr lang="en-US" sz="2400" dirty="0"/>
              <a:t>VIDEO GAMES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F98111-1323-4EEB-AC3B-3160E7404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76" y="2179172"/>
            <a:ext cx="2271612" cy="2745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8E26F-C070-44B8-9B5F-B504D5935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86" y="2290146"/>
            <a:ext cx="2523741" cy="25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LIKE TO …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965778" y="432919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READ BOOKS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4322944" y="432919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PAINT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F98111-1323-4EEB-AC3B-3160E7404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0" y="2055880"/>
            <a:ext cx="1730749" cy="2091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13AD0-F95C-4BA2-B797-1C8331CD5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6787"/>
          <a:stretch/>
        </p:blipFill>
        <p:spPr>
          <a:xfrm>
            <a:off x="5052776" y="2179173"/>
            <a:ext cx="2086448" cy="2091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755D9-BB1F-4A46-83B6-374BF9523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09" y="1963276"/>
            <a:ext cx="2523741" cy="252374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46BC7A-AC22-43AD-A155-477750A9DB16}"/>
              </a:ext>
            </a:extLst>
          </p:cNvPr>
          <p:cNvSpPr txBox="1">
            <a:spLocks/>
          </p:cNvSpPr>
          <p:nvPr/>
        </p:nvSpPr>
        <p:spPr>
          <a:xfrm>
            <a:off x="7794423" y="432919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PLAY VIDEO GAMES</a:t>
            </a:r>
          </a:p>
        </p:txBody>
      </p:sp>
    </p:spTree>
    <p:extLst>
      <p:ext uri="{BB962C8B-B14F-4D97-AF65-F5344CB8AC3E}">
        <p14:creationId xmlns:p14="http://schemas.microsoft.com/office/powerpoint/2010/main" val="42691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</a:t>
            </a:r>
            <a:r>
              <a:rPr lang="en-US" dirty="0" err="1"/>
              <a:t>INStruMentS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 MY FREE TIME I LIKE TO PLAY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DFF617-9004-4BFC-8215-C2F1B14C13EE}"/>
              </a:ext>
            </a:extLst>
          </p:cNvPr>
          <p:cNvSpPr txBox="1">
            <a:spLocks/>
          </p:cNvSpPr>
          <p:nvPr/>
        </p:nvSpPr>
        <p:spPr>
          <a:xfrm>
            <a:off x="1137149" y="3863052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VIOLIN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3072906" y="384968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TRUMPET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5620262" y="3778364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DRUMS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052DB0-B191-4A20-9011-0FF5E555038E}"/>
              </a:ext>
            </a:extLst>
          </p:cNvPr>
          <p:cNvSpPr txBox="1">
            <a:spLocks/>
          </p:cNvSpPr>
          <p:nvPr/>
        </p:nvSpPr>
        <p:spPr>
          <a:xfrm>
            <a:off x="7799490" y="3804380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GUITAR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D8CB4-7410-4E31-9BD1-E8883636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24" y="4386958"/>
            <a:ext cx="1653995" cy="1452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317208-8865-4A26-801C-1B8638EE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49" y="2188584"/>
            <a:ext cx="1640139" cy="1547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6A0617-B269-4112-8235-7BF31D73C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27" y="2210829"/>
            <a:ext cx="1547837" cy="1547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4E041D-C45D-4BC9-A76B-C85658EC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39" y="4373592"/>
            <a:ext cx="1098617" cy="16006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E416A5-F1FD-4894-8E4A-555BB9695E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50" y="4374510"/>
            <a:ext cx="1814476" cy="14535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57FF22-4992-485A-9B5B-5481F73679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19" y="2240377"/>
            <a:ext cx="1640139" cy="16401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31C5AA-7E03-4F59-AB1E-162291C4AF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85" y="2087934"/>
            <a:ext cx="1775871" cy="17758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D70557-6613-44ED-A50A-7396EE33F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64" y="4398152"/>
            <a:ext cx="1332241" cy="1556416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D5048E5-5BC3-485A-8CDA-8AFCACD425A5}"/>
              </a:ext>
            </a:extLst>
          </p:cNvPr>
          <p:cNvSpPr txBox="1">
            <a:spLocks/>
          </p:cNvSpPr>
          <p:nvPr/>
        </p:nvSpPr>
        <p:spPr>
          <a:xfrm>
            <a:off x="1071731" y="5973922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</a:t>
            </a:r>
            <a:br>
              <a:rPr lang="en-US" sz="2400" dirty="0"/>
            </a:br>
            <a:r>
              <a:rPr lang="en-US" sz="2400" dirty="0"/>
              <a:t>ACCORDION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6D3396E-8B78-4DF8-A4DA-12C8D7D18E3E}"/>
              </a:ext>
            </a:extLst>
          </p:cNvPr>
          <p:cNvSpPr txBox="1">
            <a:spLocks/>
          </p:cNvSpPr>
          <p:nvPr/>
        </p:nvSpPr>
        <p:spPr>
          <a:xfrm>
            <a:off x="3548998" y="5960556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PIANO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500340B-CAD2-4607-85EB-AFBB0D4FB6A9}"/>
              </a:ext>
            </a:extLst>
          </p:cNvPr>
          <p:cNvSpPr txBox="1">
            <a:spLocks/>
          </p:cNvSpPr>
          <p:nvPr/>
        </p:nvSpPr>
        <p:spPr>
          <a:xfrm>
            <a:off x="6129248" y="5950341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HARP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AC41297-9F47-4BFB-B547-7B188D9886BB}"/>
              </a:ext>
            </a:extLst>
          </p:cNvPr>
          <p:cNvSpPr txBox="1">
            <a:spLocks/>
          </p:cNvSpPr>
          <p:nvPr/>
        </p:nvSpPr>
        <p:spPr>
          <a:xfrm>
            <a:off x="8213388" y="5974266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FLUTE</a:t>
            </a:r>
          </a:p>
        </p:txBody>
      </p:sp>
    </p:spTree>
    <p:extLst>
      <p:ext uri="{BB962C8B-B14F-4D97-AF65-F5344CB8AC3E}">
        <p14:creationId xmlns:p14="http://schemas.microsoft.com/office/powerpoint/2010/main" val="39911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32" grpId="0"/>
      <p:bldP spid="33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INSTRUMENTS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PLAY ANY INSTRUMENTS?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2FB5EA-E0CE-4743-BD14-DDF5C9A5576C}"/>
              </a:ext>
            </a:extLst>
          </p:cNvPr>
          <p:cNvSpPr txBox="1">
            <a:spLocks/>
          </p:cNvSpPr>
          <p:nvPr/>
        </p:nvSpPr>
        <p:spPr>
          <a:xfrm>
            <a:off x="2159363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YES, I DO. I PLAY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F3DB7F-8784-4FAC-B24A-7F49AA4CF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553036"/>
            <a:ext cx="2430448" cy="2430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CB996-D66E-48CC-9AD0-BBE9D03F3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65" y="2774649"/>
            <a:ext cx="2263649" cy="1987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61EF0A-443A-4A61-9A11-40528ABA0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53" y="2643509"/>
            <a:ext cx="2118362" cy="211836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ED439C-BBF6-4F8C-91AC-CA705C7A9AD8}"/>
              </a:ext>
            </a:extLst>
          </p:cNvPr>
          <p:cNvSpPr txBox="1">
            <a:spLocks/>
          </p:cNvSpPr>
          <p:nvPr/>
        </p:nvSpPr>
        <p:spPr>
          <a:xfrm>
            <a:off x="1251678" y="5007710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VIOLIN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29E293-25D8-43C5-AEB7-45332B1ED2D7}"/>
              </a:ext>
            </a:extLst>
          </p:cNvPr>
          <p:cNvSpPr txBox="1">
            <a:spLocks/>
          </p:cNvSpPr>
          <p:nvPr/>
        </p:nvSpPr>
        <p:spPr>
          <a:xfrm>
            <a:off x="4648999" y="4983483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ACCORDION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5D6BC6-6715-4595-89F3-1B19F5377522}"/>
              </a:ext>
            </a:extLst>
          </p:cNvPr>
          <p:cNvSpPr txBox="1">
            <a:spLocks/>
          </p:cNvSpPr>
          <p:nvPr/>
        </p:nvSpPr>
        <p:spPr>
          <a:xfrm>
            <a:off x="7571378" y="5007710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GUITAR</a:t>
            </a:r>
          </a:p>
        </p:txBody>
      </p:sp>
    </p:spTree>
    <p:extLst>
      <p:ext uri="{BB962C8B-B14F-4D97-AF65-F5344CB8AC3E}">
        <p14:creationId xmlns:p14="http://schemas.microsoft.com/office/powerpoint/2010/main" val="38349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INSTRUMENTS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PLAY ANY INSTRUMENTS?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2FB5EA-E0CE-4743-BD14-DDF5C9A5576C}"/>
              </a:ext>
            </a:extLst>
          </p:cNvPr>
          <p:cNvSpPr txBox="1">
            <a:spLocks/>
          </p:cNvSpPr>
          <p:nvPr/>
        </p:nvSpPr>
        <p:spPr>
          <a:xfrm>
            <a:off x="2159363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NO, I DON’T (PLAY </a:t>
            </a:r>
            <a:r>
              <a:rPr lang="en-US" sz="3600"/>
              <a:t>ANY INSTRUMENTS).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66CFA-8DE0-45EF-8ACD-B7F4D7A1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87" y="2741815"/>
            <a:ext cx="5524500" cy="36861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0E153-045B-4A3E-A07F-8948CFE1D1E1}"/>
              </a:ext>
            </a:extLst>
          </p:cNvPr>
          <p:cNvCxnSpPr>
            <a:cxnSpLocks/>
          </p:cNvCxnSpPr>
          <p:nvPr/>
        </p:nvCxnSpPr>
        <p:spPr>
          <a:xfrm flipV="1">
            <a:off x="3429000" y="2641725"/>
            <a:ext cx="5791200" cy="39339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6DF1E0-F3F1-430F-B97A-E1AFC988C3AE}"/>
              </a:ext>
            </a:extLst>
          </p:cNvPr>
          <p:cNvCxnSpPr>
            <a:cxnSpLocks/>
          </p:cNvCxnSpPr>
          <p:nvPr/>
        </p:nvCxnSpPr>
        <p:spPr>
          <a:xfrm>
            <a:off x="3429000" y="2628900"/>
            <a:ext cx="5867400" cy="38467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INSTRUMENTS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KNOW HOW TO PLAY …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-184593" y="4749262"/>
            <a:ext cx="5197329" cy="157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TRUMPET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7070879" y="4740462"/>
            <a:ext cx="5197329" cy="157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DRUMS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317208-8865-4A26-801C-1B8638EEC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24" y="2363467"/>
            <a:ext cx="2403856" cy="22685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E416A5-F1FD-4894-8E4A-555BB9695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07" y="2363467"/>
            <a:ext cx="2659372" cy="2268574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6D3396E-8B78-4DF8-A4DA-12C8D7D18E3E}"/>
              </a:ext>
            </a:extLst>
          </p:cNvPr>
          <p:cNvSpPr txBox="1">
            <a:spLocks/>
          </p:cNvSpPr>
          <p:nvPr/>
        </p:nvSpPr>
        <p:spPr>
          <a:xfrm>
            <a:off x="3785016" y="4749262"/>
            <a:ext cx="3912353" cy="157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PIANO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55F1EE-1D40-40D8-B275-00FB5EEAC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76" y="2434386"/>
            <a:ext cx="1507086" cy="219580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E2F504A-A4FE-44D6-A89C-997813538649}"/>
              </a:ext>
            </a:extLst>
          </p:cNvPr>
          <p:cNvSpPr txBox="1">
            <a:spLocks/>
          </p:cNvSpPr>
          <p:nvPr/>
        </p:nvSpPr>
        <p:spPr>
          <a:xfrm>
            <a:off x="1559717" y="5350006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YES, I DO.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643C297-D05B-43D9-8415-1A388C0077DA}"/>
              </a:ext>
            </a:extLst>
          </p:cNvPr>
          <p:cNvSpPr txBox="1">
            <a:spLocks/>
          </p:cNvSpPr>
          <p:nvPr/>
        </p:nvSpPr>
        <p:spPr>
          <a:xfrm>
            <a:off x="1559717" y="5790698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NO, I DON’T.</a:t>
            </a:r>
          </a:p>
        </p:txBody>
      </p:sp>
    </p:spTree>
    <p:extLst>
      <p:ext uri="{BB962C8B-B14F-4D97-AF65-F5344CB8AC3E}">
        <p14:creationId xmlns:p14="http://schemas.microsoft.com/office/powerpoint/2010/main" val="8078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33" grpId="0"/>
      <p:bldP spid="24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 MY FREE TIME I LIKE TO PLAY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DFF617-9004-4BFC-8215-C2F1B14C13EE}"/>
              </a:ext>
            </a:extLst>
          </p:cNvPr>
          <p:cNvSpPr txBox="1">
            <a:spLocks/>
          </p:cNvSpPr>
          <p:nvPr/>
        </p:nvSpPr>
        <p:spPr>
          <a:xfrm>
            <a:off x="1005648" y="4680877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FOOTBALL</a:t>
            </a:r>
            <a:br>
              <a:rPr lang="en-US" sz="2400" dirty="0"/>
            </a:br>
            <a:r>
              <a:rPr lang="en-US" sz="2400" dirty="0"/>
              <a:t>SOCCER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3023935" y="467882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BASKETBALL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5661676" y="467882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VOLLEYBALL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052DB0-B191-4A20-9011-0FF5E555038E}"/>
              </a:ext>
            </a:extLst>
          </p:cNvPr>
          <p:cNvSpPr txBox="1">
            <a:spLocks/>
          </p:cNvSpPr>
          <p:nvPr/>
        </p:nvSpPr>
        <p:spPr>
          <a:xfrm>
            <a:off x="8299417" y="4679853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TENNIS</a:t>
            </a:r>
          </a:p>
        </p:txBody>
      </p:sp>
      <p:pic>
        <p:nvPicPr>
          <p:cNvPr id="1026" name="Picture 2" descr="Transparent Soccer Ball Clipart Free PNG Image｜Illustoon">
            <a:extLst>
              <a:ext uri="{FF2B5EF4-FFF2-40B4-BE49-F238E27FC236}">
                <a16:creationId xmlns:a16="http://schemas.microsoft.com/office/drawing/2014/main" id="{F7F0B9D1-851D-4C01-B9F0-81D98498A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13275" r="12674" b="12702"/>
          <a:stretch/>
        </p:blipFill>
        <p:spPr bwMode="auto">
          <a:xfrm>
            <a:off x="1348486" y="2346778"/>
            <a:ext cx="2173414" cy="21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ketball clipart | Basketball clip art - vector clip art online ...">
            <a:extLst>
              <a:ext uri="{FF2B5EF4-FFF2-40B4-BE49-F238E27FC236}">
                <a16:creationId xmlns:a16="http://schemas.microsoft.com/office/drawing/2014/main" id="{1482999E-1F47-4967-957B-05778F50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13" y="2449597"/>
            <a:ext cx="1958805" cy="19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volleyball | Volleyball clip art - vector clip art online ...">
            <a:extLst>
              <a:ext uri="{FF2B5EF4-FFF2-40B4-BE49-F238E27FC236}">
                <a16:creationId xmlns:a16="http://schemas.microsoft.com/office/drawing/2014/main" id="{130F6FF2-B598-4F65-A017-AB0658D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68" y="2346778"/>
            <a:ext cx="1958805" cy="19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ennis Ball clipart - Tennis, Ball, Yellow, transparent clip art">
            <a:extLst>
              <a:ext uri="{FF2B5EF4-FFF2-40B4-BE49-F238E27FC236}">
                <a16:creationId xmlns:a16="http://schemas.microsoft.com/office/drawing/2014/main" id="{EC274557-18BB-4398-AE82-CFCECE22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623" y="2449596"/>
            <a:ext cx="1958806" cy="19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SE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NAUČILI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/>
          </a:bodyPr>
          <a:lstStyle/>
          <a:p>
            <a:r>
              <a:rPr lang="en-US" sz="3200" dirty="0"/>
              <a:t>HOW ARE YOU?: </a:t>
            </a:r>
            <a:r>
              <a:rPr lang="en-US" sz="3200" dirty="0" err="1"/>
              <a:t>čustva</a:t>
            </a:r>
            <a:r>
              <a:rPr lang="en-US" sz="3200" dirty="0"/>
              <a:t> in </a:t>
            </a:r>
            <a:r>
              <a:rPr lang="en-US" sz="3200" dirty="0" err="1"/>
              <a:t>počutje</a:t>
            </a:r>
            <a:endParaRPr lang="en-US" sz="3200" dirty="0"/>
          </a:p>
          <a:p>
            <a:r>
              <a:rPr lang="en-US" sz="3200" dirty="0"/>
              <a:t>IT’S SUNNY!: </a:t>
            </a:r>
            <a:r>
              <a:rPr lang="en-US" sz="3200" dirty="0" err="1"/>
              <a:t>vreme</a:t>
            </a:r>
            <a:r>
              <a:rPr lang="en-US" sz="3200" dirty="0"/>
              <a:t>, </a:t>
            </a:r>
            <a:r>
              <a:rPr lang="en-US" sz="3200" dirty="0" err="1"/>
              <a:t>temperatura</a:t>
            </a:r>
            <a:r>
              <a:rPr lang="en-US" sz="3200" dirty="0"/>
              <a:t>, </a:t>
            </a:r>
            <a:r>
              <a:rPr lang="en-US" sz="3200" dirty="0" err="1"/>
              <a:t>števila</a:t>
            </a:r>
            <a:endParaRPr lang="en-US" sz="3200" dirty="0"/>
          </a:p>
          <a:p>
            <a:r>
              <a:rPr lang="en-US" sz="3200" dirty="0"/>
              <a:t>IN MY FREE TIME: </a:t>
            </a:r>
            <a:r>
              <a:rPr lang="en-US" sz="3200" dirty="0" err="1"/>
              <a:t>hobiji</a:t>
            </a:r>
            <a:r>
              <a:rPr lang="en-US" sz="3200" dirty="0"/>
              <a:t>, </a:t>
            </a:r>
            <a:r>
              <a:rPr lang="en-US" sz="3200" dirty="0" err="1"/>
              <a:t>glasbila</a:t>
            </a:r>
            <a:r>
              <a:rPr lang="en-US" sz="3200" dirty="0"/>
              <a:t>, </a:t>
            </a:r>
            <a:r>
              <a:rPr lang="en-US" sz="3200" dirty="0" err="1"/>
              <a:t>šport</a:t>
            </a:r>
            <a:endParaRPr lang="en-US" sz="3200" dirty="0"/>
          </a:p>
          <a:p>
            <a:r>
              <a:rPr lang="en-US" sz="3200" dirty="0"/>
              <a:t>I HAVE GREEN EYES: deli </a:t>
            </a:r>
            <a:r>
              <a:rPr lang="en-US" sz="3200" dirty="0" err="1"/>
              <a:t>telesa</a:t>
            </a:r>
            <a:r>
              <a:rPr lang="en-US" sz="3200" dirty="0"/>
              <a:t>, </a:t>
            </a:r>
            <a:r>
              <a:rPr lang="en-US" sz="3200" dirty="0" err="1"/>
              <a:t>izgled</a:t>
            </a:r>
            <a:endParaRPr lang="en-US" sz="3200" dirty="0"/>
          </a:p>
          <a:p>
            <a:r>
              <a:rPr lang="en-US" sz="3200" dirty="0"/>
              <a:t>WHAT IS SHE LIKE?: </a:t>
            </a:r>
            <a:r>
              <a:rPr lang="en-US" sz="3200" dirty="0" err="1"/>
              <a:t>osebnost</a:t>
            </a:r>
            <a:endParaRPr lang="en-US" sz="3200" dirty="0"/>
          </a:p>
          <a:p>
            <a:r>
              <a:rPr lang="en-US" sz="3200" dirty="0"/>
              <a:t>MY MUM IS A TEACHER: </a:t>
            </a:r>
            <a:r>
              <a:rPr lang="en-US" sz="3200" dirty="0" err="1"/>
              <a:t>poklici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598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 MY FREE TIME I LIKE TO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DFF617-9004-4BFC-8215-C2F1B14C13EE}"/>
              </a:ext>
            </a:extLst>
          </p:cNvPr>
          <p:cNvSpPr txBox="1">
            <a:spLocks/>
          </p:cNvSpPr>
          <p:nvPr/>
        </p:nvSpPr>
        <p:spPr>
          <a:xfrm>
            <a:off x="1005648" y="4680877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RUN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3023935" y="467882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DANCE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5661676" y="4678826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ROLLER SKATE</a:t>
            </a:r>
            <a:br>
              <a:rPr lang="en-US" sz="2400" dirty="0"/>
            </a:br>
            <a:r>
              <a:rPr lang="en-US" sz="2400" dirty="0"/>
              <a:t>ROLLER BLADE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052DB0-B191-4A20-9011-0FF5E555038E}"/>
              </a:ext>
            </a:extLst>
          </p:cNvPr>
          <p:cNvSpPr txBox="1">
            <a:spLocks/>
          </p:cNvSpPr>
          <p:nvPr/>
        </p:nvSpPr>
        <p:spPr>
          <a:xfrm>
            <a:off x="8299417" y="4679853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CYCLE</a:t>
            </a:r>
          </a:p>
        </p:txBody>
      </p:sp>
      <p:pic>
        <p:nvPicPr>
          <p:cNvPr id="1038" name="Picture 14" descr="Retro Roller Skates Wheels Trendy Vintage Vector Illustration ...">
            <a:extLst>
              <a:ext uri="{FF2B5EF4-FFF2-40B4-BE49-F238E27FC236}">
                <a16:creationId xmlns:a16="http://schemas.microsoft.com/office/drawing/2014/main" id="{03F8829F-B2AD-4993-9E25-B570BF31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25" y="2434730"/>
            <a:ext cx="2205485" cy="22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1,794 Kids Dance Stock Vector Illustration And Royalty Free Kids ...">
            <a:extLst>
              <a:ext uri="{FF2B5EF4-FFF2-40B4-BE49-F238E27FC236}">
                <a16:creationId xmlns:a16="http://schemas.microsoft.com/office/drawing/2014/main" id="{6DA16429-8201-4E89-8D38-8492047F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51" y="2464136"/>
            <a:ext cx="2205485" cy="21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unning Boy, Boy Clipart, Boy, Run PNG Transparent Clipart Image ...">
            <a:extLst>
              <a:ext uri="{FF2B5EF4-FFF2-40B4-BE49-F238E27FC236}">
                <a16:creationId xmlns:a16="http://schemas.microsoft.com/office/drawing/2014/main" id="{F6DE69A0-DCD8-4EED-8D95-5CFF1FE2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447738"/>
            <a:ext cx="2205484" cy="22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287980A-6075-46E7-A6EA-4276F312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88" y="2498423"/>
            <a:ext cx="1808163" cy="21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128451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DO ANY SPORTS?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DFF617-9004-4BFC-8215-C2F1B14C13EE}"/>
              </a:ext>
            </a:extLst>
          </p:cNvPr>
          <p:cNvSpPr txBox="1">
            <a:spLocks/>
          </p:cNvSpPr>
          <p:nvPr/>
        </p:nvSpPr>
        <p:spPr>
          <a:xfrm>
            <a:off x="1005648" y="4919002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PLAY </a:t>
            </a:r>
            <a:br>
              <a:rPr lang="en-US" sz="2400" dirty="0"/>
            </a:br>
            <a:r>
              <a:rPr lang="en-US" sz="2400" dirty="0"/>
              <a:t>VOLLEYBALL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3023935" y="491695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RUN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5661676" y="491695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PLAY</a:t>
            </a:r>
            <a:br>
              <a:rPr lang="en-US" sz="2400" dirty="0"/>
            </a:br>
            <a:r>
              <a:rPr lang="en-US" sz="2400" dirty="0"/>
              <a:t>TENNIS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052DB0-B191-4A20-9011-0FF5E555038E}"/>
              </a:ext>
            </a:extLst>
          </p:cNvPr>
          <p:cNvSpPr txBox="1">
            <a:spLocks/>
          </p:cNvSpPr>
          <p:nvPr/>
        </p:nvSpPr>
        <p:spPr>
          <a:xfrm>
            <a:off x="8299417" y="4917978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DANCE BALLET</a:t>
            </a:r>
          </a:p>
        </p:txBody>
      </p:sp>
      <p:pic>
        <p:nvPicPr>
          <p:cNvPr id="1030" name="Picture 6" descr="clipart volleyball | Volleyball clip art - vector clip art online ...">
            <a:extLst>
              <a:ext uri="{FF2B5EF4-FFF2-40B4-BE49-F238E27FC236}">
                <a16:creationId xmlns:a16="http://schemas.microsoft.com/office/drawing/2014/main" id="{130F6FF2-B598-4F65-A017-AB0658D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34" y="2707496"/>
            <a:ext cx="1958805" cy="19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DA31CD-92E0-4817-96D9-60FB91F5C86D}"/>
              </a:ext>
            </a:extLst>
          </p:cNvPr>
          <p:cNvSpPr txBox="1">
            <a:spLocks/>
          </p:cNvSpPr>
          <p:nvPr/>
        </p:nvSpPr>
        <p:spPr>
          <a:xfrm>
            <a:off x="1914525" y="1606368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YES, I DO. I …</a:t>
            </a:r>
          </a:p>
        </p:txBody>
      </p:sp>
      <p:pic>
        <p:nvPicPr>
          <p:cNvPr id="13" name="Picture 20" descr="Running Boy, Boy Clipart, Boy, Run PNG Transparent Clipart Image ...">
            <a:extLst>
              <a:ext uri="{FF2B5EF4-FFF2-40B4-BE49-F238E27FC236}">
                <a16:creationId xmlns:a16="http://schemas.microsoft.com/office/drawing/2014/main" id="{7B5FEAA0-42AA-407B-B100-932C6ED1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49" y="2590080"/>
            <a:ext cx="2205484" cy="22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Tennis Ball clipart - Tennis, Ball, Yellow, transparent clip art">
            <a:extLst>
              <a:ext uri="{FF2B5EF4-FFF2-40B4-BE49-F238E27FC236}">
                <a16:creationId xmlns:a16="http://schemas.microsoft.com/office/drawing/2014/main" id="{9FD97123-8D94-4B00-B2A5-C8382475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7" y="2714603"/>
            <a:ext cx="1958806" cy="19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age result for ballerina clipart | Ballerina clipart, Ballerina ...">
            <a:extLst>
              <a:ext uri="{FF2B5EF4-FFF2-40B4-BE49-F238E27FC236}">
                <a16:creationId xmlns:a16="http://schemas.microsoft.com/office/drawing/2014/main" id="{422F88F6-8AA3-448D-8D96-E9E1791C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97" y="2255457"/>
            <a:ext cx="1852625" cy="25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5EFAE8-C7D9-4D76-ADB2-08659119B0CA}"/>
              </a:ext>
            </a:extLst>
          </p:cNvPr>
          <p:cNvSpPr txBox="1">
            <a:spLocks/>
          </p:cNvSpPr>
          <p:nvPr/>
        </p:nvSpPr>
        <p:spPr>
          <a:xfrm>
            <a:off x="2264138" y="601638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SPORT DO YOU DO?</a:t>
            </a:r>
          </a:p>
        </p:txBody>
      </p:sp>
    </p:spTree>
    <p:extLst>
      <p:ext uri="{BB962C8B-B14F-4D97-AF65-F5344CB8AC3E}">
        <p14:creationId xmlns:p14="http://schemas.microsoft.com/office/powerpoint/2010/main" val="3952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12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48-0581-4AEA-98B1-4A352CC4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AECDD-A582-4ACD-AD85-0B1FB109D5FA}"/>
              </a:ext>
            </a:extLst>
          </p:cNvPr>
          <p:cNvSpPr txBox="1">
            <a:spLocks/>
          </p:cNvSpPr>
          <p:nvPr/>
        </p:nvSpPr>
        <p:spPr>
          <a:xfrm>
            <a:off x="2159363" y="1128451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KNOW HOW TO …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DFF617-9004-4BFC-8215-C2F1B14C13EE}"/>
              </a:ext>
            </a:extLst>
          </p:cNvPr>
          <p:cNvSpPr txBox="1">
            <a:spLocks/>
          </p:cNvSpPr>
          <p:nvPr/>
        </p:nvSpPr>
        <p:spPr>
          <a:xfrm>
            <a:off x="1005648" y="4499902"/>
            <a:ext cx="266937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PLAY</a:t>
            </a:r>
            <a:br>
              <a:rPr lang="en-US" sz="2400" dirty="0"/>
            </a:br>
            <a:r>
              <a:rPr lang="en-US" sz="2400" dirty="0"/>
              <a:t>HOCKEY?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6A80FA-0395-445F-B6B2-1755AAD77827}"/>
              </a:ext>
            </a:extLst>
          </p:cNvPr>
          <p:cNvSpPr txBox="1">
            <a:spLocks/>
          </p:cNvSpPr>
          <p:nvPr/>
        </p:nvSpPr>
        <p:spPr>
          <a:xfrm>
            <a:off x="3023935" y="449785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BREAKDANCE?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A39E13-D66F-44B6-B0DB-7D48276A3DA3}"/>
              </a:ext>
            </a:extLst>
          </p:cNvPr>
          <p:cNvSpPr txBox="1">
            <a:spLocks/>
          </p:cNvSpPr>
          <p:nvPr/>
        </p:nvSpPr>
        <p:spPr>
          <a:xfrm>
            <a:off x="5661676" y="4497851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ICE SKATE?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052DB0-B191-4A20-9011-0FF5E555038E}"/>
              </a:ext>
            </a:extLst>
          </p:cNvPr>
          <p:cNvSpPr txBox="1">
            <a:spLocks/>
          </p:cNvSpPr>
          <p:nvPr/>
        </p:nvSpPr>
        <p:spPr>
          <a:xfrm>
            <a:off x="8299417" y="4498878"/>
            <a:ext cx="35461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DO A </a:t>
            </a:r>
            <a:br>
              <a:rPr lang="en-US" sz="2400" dirty="0"/>
            </a:br>
            <a:r>
              <a:rPr lang="en-US" sz="2400" dirty="0"/>
              <a:t>HANDSTAND?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DA31CD-92E0-4817-96D9-60FB91F5C86D}"/>
              </a:ext>
            </a:extLst>
          </p:cNvPr>
          <p:cNvSpPr txBox="1">
            <a:spLocks/>
          </p:cNvSpPr>
          <p:nvPr/>
        </p:nvSpPr>
        <p:spPr>
          <a:xfrm>
            <a:off x="1914525" y="5402402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YES, I DO.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5EFAE8-C7D9-4D76-ADB2-08659119B0CA}"/>
              </a:ext>
            </a:extLst>
          </p:cNvPr>
          <p:cNvSpPr txBox="1">
            <a:spLocks/>
          </p:cNvSpPr>
          <p:nvPr/>
        </p:nvSpPr>
        <p:spPr>
          <a:xfrm>
            <a:off x="1914524" y="6049979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NO, I DON’T.</a:t>
            </a:r>
          </a:p>
        </p:txBody>
      </p:sp>
      <p:pic>
        <p:nvPicPr>
          <p:cNvPr id="3074" name="Picture 2" descr="32,501 Hockey Stock Illustrations, Cliparts And Royalty Free ...">
            <a:extLst>
              <a:ext uri="{FF2B5EF4-FFF2-40B4-BE49-F238E27FC236}">
                <a16:creationId xmlns:a16="http://schemas.microsoft.com/office/drawing/2014/main" id="{00D509D3-5CF3-4FE5-B2E1-FC211181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74" y="22955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p Hop Dancer Clipart | Clipart Panda - Free Clipart Images ...">
            <a:extLst>
              <a:ext uri="{FF2B5EF4-FFF2-40B4-BE49-F238E27FC236}">
                <a16:creationId xmlns:a16="http://schemas.microsoft.com/office/drawing/2014/main" id="{2C9FB677-8DE9-42B2-BE97-7059FA5E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53" y="2295503"/>
            <a:ext cx="1651206" cy="21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Handstand Cliparts, Download Free Clip Art, Free Clip Art on ...">
            <a:extLst>
              <a:ext uri="{FF2B5EF4-FFF2-40B4-BE49-F238E27FC236}">
                <a16:creationId xmlns:a16="http://schemas.microsoft.com/office/drawing/2014/main" id="{793BF44F-E979-4EA1-9C57-6FBC4ED5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24" y="2291912"/>
            <a:ext cx="2143126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Ice Skating Cliparts, Download Free Clip Art, Free Clip Art ...">
            <a:extLst>
              <a:ext uri="{FF2B5EF4-FFF2-40B4-BE49-F238E27FC236}">
                <a16:creationId xmlns:a16="http://schemas.microsoft.com/office/drawing/2014/main" id="{D29CC1B6-A347-45B8-9458-4471CA8E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44" y="2361084"/>
            <a:ext cx="2738246" cy="21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12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15D6-D2D3-41F7-92B2-2C492FF9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DA3B5-3FF2-4DEE-893C-CBE93EF6E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4"/>
          <a:stretch/>
        </p:blipFill>
        <p:spPr>
          <a:xfrm>
            <a:off x="3689925" y="2797790"/>
            <a:ext cx="5345550" cy="36218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E93A68-3997-4B97-8D40-8D0F3A9B34C3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DO ANY SPORTS?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D81B30-73DB-4DDD-9D45-FFA7645938B3}"/>
              </a:ext>
            </a:extLst>
          </p:cNvPr>
          <p:cNvSpPr txBox="1">
            <a:spLocks/>
          </p:cNvSpPr>
          <p:nvPr/>
        </p:nvSpPr>
        <p:spPr>
          <a:xfrm>
            <a:off x="2159363" y="181779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NO, I DON’T (DO ANY SPORTS).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B6B5AB-1C8E-4A37-9AD7-81EEC47C0C2A}"/>
              </a:ext>
            </a:extLst>
          </p:cNvPr>
          <p:cNvCxnSpPr>
            <a:cxnSpLocks/>
          </p:cNvCxnSpPr>
          <p:nvPr/>
        </p:nvCxnSpPr>
        <p:spPr>
          <a:xfrm flipV="1">
            <a:off x="3429000" y="2641725"/>
            <a:ext cx="5791200" cy="39339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637E2B-6424-43FE-8C29-0A8C14C96DA8}"/>
              </a:ext>
            </a:extLst>
          </p:cNvPr>
          <p:cNvCxnSpPr>
            <a:cxnSpLocks/>
          </p:cNvCxnSpPr>
          <p:nvPr/>
        </p:nvCxnSpPr>
        <p:spPr>
          <a:xfrm>
            <a:off x="3429000" y="2628900"/>
            <a:ext cx="5867400" cy="38467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5FDD-643C-4553-B112-C7D1FC13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DC8D8-BD35-4649-87ED-05BD9A03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6A9A2C-62AE-4036-B0BC-64D37B426062}"/>
              </a:ext>
            </a:extLst>
          </p:cNvPr>
          <p:cNvSpPr txBox="1">
            <a:spLocks/>
          </p:cNvSpPr>
          <p:nvPr/>
        </p:nvSpPr>
        <p:spPr>
          <a:xfrm>
            <a:off x="1381126" y="1220224"/>
            <a:ext cx="9839324" cy="158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DO THEY LIKE TO DO IN THEIR FREE TIME?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03E5B-33B9-4FAD-9B85-512C0502E599}"/>
              </a:ext>
            </a:extLst>
          </p:cNvPr>
          <p:cNvSpPr txBox="1">
            <a:spLocks/>
          </p:cNvSpPr>
          <p:nvPr/>
        </p:nvSpPr>
        <p:spPr>
          <a:xfrm>
            <a:off x="912018" y="3082058"/>
            <a:ext cx="297180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WHAT DOES CHRIS LIKE TO DO?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9C3D18-B53B-41E1-BE21-CD9194B33A80}"/>
              </a:ext>
            </a:extLst>
          </p:cNvPr>
          <p:cNvSpPr txBox="1">
            <a:spLocks/>
          </p:cNvSpPr>
          <p:nvPr/>
        </p:nvSpPr>
        <p:spPr>
          <a:xfrm>
            <a:off x="8552259" y="3082058"/>
            <a:ext cx="297180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WHAT DOES NANCY LIKE TO DO?</a:t>
            </a:r>
          </a:p>
        </p:txBody>
      </p:sp>
    </p:spTree>
    <p:extLst>
      <p:ext uri="{BB962C8B-B14F-4D97-AF65-F5344CB8AC3E}">
        <p14:creationId xmlns:p14="http://schemas.microsoft.com/office/powerpoint/2010/main" val="22714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5FDD-643C-4553-B112-C7D1FC13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DC8D8-BD35-4649-87ED-05BD9A03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03E5B-33B9-4FAD-9B85-512C0502E599}"/>
              </a:ext>
            </a:extLst>
          </p:cNvPr>
          <p:cNvSpPr txBox="1">
            <a:spLocks/>
          </p:cNvSpPr>
          <p:nvPr/>
        </p:nvSpPr>
        <p:spPr>
          <a:xfrm>
            <a:off x="1045855" y="1499016"/>
            <a:ext cx="297180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CHRIS LIKES TO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9C3D18-B53B-41E1-BE21-CD9194B33A80}"/>
              </a:ext>
            </a:extLst>
          </p:cNvPr>
          <p:cNvSpPr txBox="1">
            <a:spLocks/>
          </p:cNvSpPr>
          <p:nvPr/>
        </p:nvSpPr>
        <p:spPr>
          <a:xfrm>
            <a:off x="8253215" y="1492793"/>
            <a:ext cx="327711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NANCY LIKES TO …</a:t>
            </a:r>
          </a:p>
        </p:txBody>
      </p:sp>
      <p:pic>
        <p:nvPicPr>
          <p:cNvPr id="10" name="Picture 6" descr="clipart volleyball | Volleyball clip art - vector clip art online ...">
            <a:extLst>
              <a:ext uri="{FF2B5EF4-FFF2-40B4-BE49-F238E27FC236}">
                <a16:creationId xmlns:a16="http://schemas.microsoft.com/office/drawing/2014/main" id="{6B206278-1F08-4959-9358-592C7131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12" y="2782396"/>
            <a:ext cx="921363" cy="9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Image result for ballerina clipart | Ballerina clipart, Ballerina ...">
            <a:extLst>
              <a:ext uri="{FF2B5EF4-FFF2-40B4-BE49-F238E27FC236}">
                <a16:creationId xmlns:a16="http://schemas.microsoft.com/office/drawing/2014/main" id="{EDEE1463-FAFA-42D3-83A6-38B0E3E8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1" y="2550484"/>
            <a:ext cx="1131889" cy="15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F011C-D62C-48D3-8C73-58C11943DD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6787"/>
          <a:stretch/>
        </p:blipFill>
        <p:spPr>
          <a:xfrm>
            <a:off x="1251678" y="3908353"/>
            <a:ext cx="1213401" cy="1216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432FA-5B92-4A00-9150-F0101E977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19" y="5637776"/>
            <a:ext cx="1134666" cy="9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197146-D4D7-4A3A-BFAD-1406CA450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4" y="3908353"/>
            <a:ext cx="1168387" cy="116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219945-235E-4590-8183-DD7806B99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19393" r="17457" b="26302"/>
          <a:stretch/>
        </p:blipFill>
        <p:spPr>
          <a:xfrm>
            <a:off x="10121911" y="5519782"/>
            <a:ext cx="1346584" cy="123209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C9DDFC-1323-454D-9280-2D1693B371DF}"/>
              </a:ext>
            </a:extLst>
          </p:cNvPr>
          <p:cNvSpPr txBox="1">
            <a:spLocks/>
          </p:cNvSpPr>
          <p:nvPr/>
        </p:nvSpPr>
        <p:spPr>
          <a:xfrm>
            <a:off x="790090" y="2738190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PLAY </a:t>
            </a:r>
            <a:br>
              <a:rPr lang="en-US" dirty="0"/>
            </a:br>
            <a:r>
              <a:rPr lang="en-US" dirty="0"/>
              <a:t>VOLLEYBALL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BDAD10-DFF1-49B4-9E94-6A55B975FB82}"/>
              </a:ext>
            </a:extLst>
          </p:cNvPr>
          <p:cNvSpPr txBox="1">
            <a:spLocks/>
          </p:cNvSpPr>
          <p:nvPr/>
        </p:nvSpPr>
        <p:spPr>
          <a:xfrm>
            <a:off x="1933288" y="4046776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PAINT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B8F3451-2CA4-4D64-A825-75C473E2E8B8}"/>
              </a:ext>
            </a:extLst>
          </p:cNvPr>
          <p:cNvSpPr txBox="1">
            <a:spLocks/>
          </p:cNvSpPr>
          <p:nvPr/>
        </p:nvSpPr>
        <p:spPr>
          <a:xfrm>
            <a:off x="723505" y="5623971"/>
            <a:ext cx="2207597" cy="101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PLAY</a:t>
            </a:r>
            <a:br>
              <a:rPr lang="en-US" dirty="0"/>
            </a:br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ACCORDION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2DB8379-0B11-4C92-92AD-109292FBE9D3}"/>
              </a:ext>
            </a:extLst>
          </p:cNvPr>
          <p:cNvSpPr txBox="1">
            <a:spLocks/>
          </p:cNvSpPr>
          <p:nvPr/>
        </p:nvSpPr>
        <p:spPr>
          <a:xfrm>
            <a:off x="8253215" y="2844364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DANCE</a:t>
            </a:r>
            <a:br>
              <a:rPr lang="en-US" dirty="0"/>
            </a:br>
            <a:r>
              <a:rPr lang="en-US" dirty="0"/>
              <a:t>BALLET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67AA747-B612-45FE-AAEB-9AE023849EBD}"/>
              </a:ext>
            </a:extLst>
          </p:cNvPr>
          <p:cNvSpPr txBox="1">
            <a:spLocks/>
          </p:cNvSpPr>
          <p:nvPr/>
        </p:nvSpPr>
        <p:spPr>
          <a:xfrm>
            <a:off x="9534040" y="4156239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PLAY</a:t>
            </a:r>
            <a:br>
              <a:rPr lang="en-US" dirty="0"/>
            </a:br>
            <a:r>
              <a:rPr lang="en-US" dirty="0"/>
              <a:t>THE GUITAR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2E5D9A-842E-45AA-9D2F-34E0FB671FB1}"/>
              </a:ext>
            </a:extLst>
          </p:cNvPr>
          <p:cNvSpPr txBox="1">
            <a:spLocks/>
          </p:cNvSpPr>
          <p:nvPr/>
        </p:nvSpPr>
        <p:spPr>
          <a:xfrm>
            <a:off x="8157099" y="5620360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MAKE</a:t>
            </a:r>
            <a:br>
              <a:rPr lang="en-US" dirty="0"/>
            </a:br>
            <a:r>
              <a:rPr lang="en-US" dirty="0" err="1"/>
              <a:t>JEWELLERY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0572FE-648A-49FB-931E-24EE4C8095A4}"/>
              </a:ext>
            </a:extLst>
          </p:cNvPr>
          <p:cNvSpPr/>
          <p:nvPr/>
        </p:nvSpPr>
        <p:spPr>
          <a:xfrm>
            <a:off x="10251657" y="5425492"/>
            <a:ext cx="1333500" cy="1308586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A5FDD-643C-4553-B112-C7D1FC13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DC8D8-BD35-4649-87ED-05BD9A03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03E5B-33B9-4FAD-9B85-512C0502E599}"/>
              </a:ext>
            </a:extLst>
          </p:cNvPr>
          <p:cNvSpPr txBox="1">
            <a:spLocks/>
          </p:cNvSpPr>
          <p:nvPr/>
        </p:nvSpPr>
        <p:spPr>
          <a:xfrm>
            <a:off x="1088988" y="1566423"/>
            <a:ext cx="358841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DOES CHRIS LIKE TO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9C3D18-B53B-41E1-BE21-CD9194B33A80}"/>
              </a:ext>
            </a:extLst>
          </p:cNvPr>
          <p:cNvSpPr txBox="1">
            <a:spLocks/>
          </p:cNvSpPr>
          <p:nvPr/>
        </p:nvSpPr>
        <p:spPr>
          <a:xfrm>
            <a:off x="7858125" y="1569104"/>
            <a:ext cx="35884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DOES NANCY LIKE TO …</a:t>
            </a:r>
          </a:p>
        </p:txBody>
      </p:sp>
      <p:pic>
        <p:nvPicPr>
          <p:cNvPr id="10" name="Picture 6" descr="clipart volleyball | Volleyball clip art - vector clip art online ...">
            <a:extLst>
              <a:ext uri="{FF2B5EF4-FFF2-40B4-BE49-F238E27FC236}">
                <a16:creationId xmlns:a16="http://schemas.microsoft.com/office/drawing/2014/main" id="{6B206278-1F08-4959-9358-592C7131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55" y="2164974"/>
            <a:ext cx="921363" cy="9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Image result for ballerina clipart | Ballerina clipart, Ballerina ...">
            <a:extLst>
              <a:ext uri="{FF2B5EF4-FFF2-40B4-BE49-F238E27FC236}">
                <a16:creationId xmlns:a16="http://schemas.microsoft.com/office/drawing/2014/main" id="{EDEE1463-FAFA-42D3-83A6-38B0E3E8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10" y="1931631"/>
            <a:ext cx="1087265" cy="15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197146-D4D7-4A3A-BFAD-1406CA450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25" y="4495791"/>
            <a:ext cx="1168387" cy="116838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C9DDFC-1323-454D-9280-2D1693B371DF}"/>
              </a:ext>
            </a:extLst>
          </p:cNvPr>
          <p:cNvSpPr txBox="1">
            <a:spLocks/>
          </p:cNvSpPr>
          <p:nvPr/>
        </p:nvSpPr>
        <p:spPr>
          <a:xfrm>
            <a:off x="1327945" y="3165466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PLAY </a:t>
            </a:r>
            <a:br>
              <a:rPr lang="en-US" dirty="0"/>
            </a:br>
            <a:r>
              <a:rPr lang="en-US" dirty="0"/>
              <a:t>VOLLEYBALL?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2DB8379-0B11-4C92-92AD-109292FBE9D3}"/>
              </a:ext>
            </a:extLst>
          </p:cNvPr>
          <p:cNvSpPr txBox="1">
            <a:spLocks/>
          </p:cNvSpPr>
          <p:nvPr/>
        </p:nvSpPr>
        <p:spPr>
          <a:xfrm>
            <a:off x="8895415" y="3389133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DANCE BALLET?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67AA747-B612-45FE-AAEB-9AE023849EBD}"/>
              </a:ext>
            </a:extLst>
          </p:cNvPr>
          <p:cNvSpPr txBox="1">
            <a:spLocks/>
          </p:cNvSpPr>
          <p:nvPr/>
        </p:nvSpPr>
        <p:spPr>
          <a:xfrm>
            <a:off x="1298721" y="5730817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PLAY</a:t>
            </a:r>
            <a:br>
              <a:rPr lang="en-US" dirty="0"/>
            </a:br>
            <a:r>
              <a:rPr lang="en-US" dirty="0"/>
              <a:t>THE GUITAR?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2E5D9A-842E-45AA-9D2F-34E0FB671FB1}"/>
              </a:ext>
            </a:extLst>
          </p:cNvPr>
          <p:cNvSpPr txBox="1">
            <a:spLocks/>
          </p:cNvSpPr>
          <p:nvPr/>
        </p:nvSpPr>
        <p:spPr>
          <a:xfrm>
            <a:off x="8895413" y="5634367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PAINT?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008C039-0510-4D7C-994C-DA73C51E3A97}"/>
              </a:ext>
            </a:extLst>
          </p:cNvPr>
          <p:cNvSpPr txBox="1">
            <a:spLocks/>
          </p:cNvSpPr>
          <p:nvPr/>
        </p:nvSpPr>
        <p:spPr>
          <a:xfrm>
            <a:off x="1327945" y="3965276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YES, HE DOES.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EFE3E48-8A1D-41AC-ACD4-A1693F262312}"/>
              </a:ext>
            </a:extLst>
          </p:cNvPr>
          <p:cNvSpPr txBox="1">
            <a:spLocks/>
          </p:cNvSpPr>
          <p:nvPr/>
        </p:nvSpPr>
        <p:spPr>
          <a:xfrm>
            <a:off x="1327945" y="6381686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NO, HE DOESN’T.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FF989FE-9010-4343-81CE-646E62FF9984}"/>
              </a:ext>
            </a:extLst>
          </p:cNvPr>
          <p:cNvSpPr txBox="1">
            <a:spLocks/>
          </p:cNvSpPr>
          <p:nvPr/>
        </p:nvSpPr>
        <p:spPr>
          <a:xfrm>
            <a:off x="8895415" y="3794562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YES, SHE DOES.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C19A65-8B9F-4EF6-B76D-6BA28EDAE3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6787"/>
          <a:stretch/>
        </p:blipFill>
        <p:spPr>
          <a:xfrm>
            <a:off x="9392512" y="4321477"/>
            <a:ext cx="1213401" cy="1216599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9EB563-1167-4687-9CBE-331EA155B01D}"/>
              </a:ext>
            </a:extLst>
          </p:cNvPr>
          <p:cNvSpPr txBox="1">
            <a:spLocks/>
          </p:cNvSpPr>
          <p:nvPr/>
        </p:nvSpPr>
        <p:spPr>
          <a:xfrm>
            <a:off x="8899107" y="5994779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NO, SHE DOESN’T.</a:t>
            </a:r>
          </a:p>
        </p:txBody>
      </p:sp>
    </p:spTree>
    <p:extLst>
      <p:ext uri="{BB962C8B-B14F-4D97-AF65-F5344CB8AC3E}">
        <p14:creationId xmlns:p14="http://schemas.microsoft.com/office/powerpoint/2010/main" val="42741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336B-CFE2-4025-B8BA-F91A8127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EE8D1-9AAE-4908-8C1C-080FBC95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/>
        </p:blipFill>
        <p:spPr>
          <a:xfrm>
            <a:off x="1514475" y="2721881"/>
            <a:ext cx="3962400" cy="32084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456CE7-9B9D-4A92-B46D-DF5E801203F7}"/>
              </a:ext>
            </a:extLst>
          </p:cNvPr>
          <p:cNvSpPr txBox="1">
            <a:spLocks/>
          </p:cNvSpPr>
          <p:nvPr/>
        </p:nvSpPr>
        <p:spPr>
          <a:xfrm>
            <a:off x="1251678" y="1229749"/>
            <a:ext cx="9839324" cy="158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DO THEY LIKE TO DO IN THEIR FREE TIME?</a:t>
            </a:r>
          </a:p>
        </p:txBody>
      </p:sp>
      <p:pic>
        <p:nvPicPr>
          <p:cNvPr id="6" name="Picture 14" descr="Retro Roller Skates Wheels Trendy Vintage Vector Illustration ...">
            <a:extLst>
              <a:ext uri="{FF2B5EF4-FFF2-40B4-BE49-F238E27FC236}">
                <a16:creationId xmlns:a16="http://schemas.microsoft.com/office/drawing/2014/main" id="{38389690-3E43-4D7F-A308-84544A9F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75" y="4184419"/>
            <a:ext cx="1804127" cy="18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C88C4E-AEA2-4130-B026-A3650AF40D67}"/>
              </a:ext>
            </a:extLst>
          </p:cNvPr>
          <p:cNvSpPr txBox="1">
            <a:spLocks/>
          </p:cNvSpPr>
          <p:nvPr/>
        </p:nvSpPr>
        <p:spPr>
          <a:xfrm>
            <a:off x="5079340" y="2626402"/>
            <a:ext cx="35884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DO THEY LIKE TO ROLLER BLADE?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05FC61-DBC1-4233-A426-E8EDF838917C}"/>
              </a:ext>
            </a:extLst>
          </p:cNvPr>
          <p:cNvSpPr txBox="1">
            <a:spLocks/>
          </p:cNvSpPr>
          <p:nvPr/>
        </p:nvSpPr>
        <p:spPr>
          <a:xfrm>
            <a:off x="5880541" y="3632759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YES, THEY DO!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A7747-2E4E-4AC6-9C32-66336343F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1" y="4231598"/>
            <a:ext cx="1584498" cy="15844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14EA4C-E9EB-4140-A2EB-5DB58D3CDBAA}"/>
              </a:ext>
            </a:extLst>
          </p:cNvPr>
          <p:cNvCxnSpPr>
            <a:cxnSpLocks/>
          </p:cNvCxnSpPr>
          <p:nvPr/>
        </p:nvCxnSpPr>
        <p:spPr>
          <a:xfrm flipV="1">
            <a:off x="8491802" y="4353585"/>
            <a:ext cx="1966648" cy="13691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863491-ADFB-4F15-9394-F60F0A944893}"/>
              </a:ext>
            </a:extLst>
          </p:cNvPr>
          <p:cNvCxnSpPr>
            <a:cxnSpLocks/>
          </p:cNvCxnSpPr>
          <p:nvPr/>
        </p:nvCxnSpPr>
        <p:spPr>
          <a:xfrm>
            <a:off x="8565506" y="4326081"/>
            <a:ext cx="1892944" cy="13021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19B036-2321-4377-A2A8-0E2DBF3D847B}"/>
              </a:ext>
            </a:extLst>
          </p:cNvPr>
          <p:cNvSpPr txBox="1">
            <a:spLocks/>
          </p:cNvSpPr>
          <p:nvPr/>
        </p:nvSpPr>
        <p:spPr>
          <a:xfrm>
            <a:off x="7664264" y="2626402"/>
            <a:ext cx="35884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DO THEY LIKE TO</a:t>
            </a:r>
            <a:br>
              <a:rPr lang="en-US" sz="2400" dirty="0"/>
            </a:br>
            <a:r>
              <a:rPr lang="en-US" sz="2400" dirty="0"/>
              <a:t>PLAY </a:t>
            </a:r>
            <a:br>
              <a:rPr lang="en-US" sz="2400" dirty="0"/>
            </a:br>
            <a:r>
              <a:rPr lang="en-US" sz="2400" dirty="0"/>
              <a:t>VIDEO GAMES?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6D2CBB1-8B70-4465-9DD9-EBF4BDB39A85}"/>
              </a:ext>
            </a:extLst>
          </p:cNvPr>
          <p:cNvSpPr txBox="1">
            <a:spLocks/>
          </p:cNvSpPr>
          <p:nvPr/>
        </p:nvSpPr>
        <p:spPr>
          <a:xfrm>
            <a:off x="8371327" y="3934988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4289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9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1413055" y="1221248"/>
            <a:ext cx="9855561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DO YOU LIKE TO DO IN YOUR FREE TIME?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62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 LIKE TO ….</a:t>
            </a:r>
          </a:p>
        </p:txBody>
      </p:sp>
    </p:spTree>
    <p:extLst>
      <p:ext uri="{BB962C8B-B14F-4D97-AF65-F5344CB8AC3E}">
        <p14:creationId xmlns:p14="http://schemas.microsoft.com/office/powerpoint/2010/main" val="21871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1413055" y="1221248"/>
            <a:ext cx="9855561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HAVE ANY HOBBIES?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62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YES, I DO. / NO, I DON’T.</a:t>
            </a:r>
          </a:p>
        </p:txBody>
      </p:sp>
    </p:spTree>
    <p:extLst>
      <p:ext uri="{BB962C8B-B14F-4D97-AF65-F5344CB8AC3E}">
        <p14:creationId xmlns:p14="http://schemas.microsoft.com/office/powerpoint/2010/main" val="15256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59E4-5398-410D-87EA-1326E5B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0548"/>
            <a:ext cx="5206272" cy="36722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36D2A3-71E5-4C77-90DF-979823022064}"/>
              </a:ext>
            </a:extLst>
          </p:cNvPr>
          <p:cNvSpPr txBox="1">
            <a:spLocks/>
          </p:cNvSpPr>
          <p:nvPr/>
        </p:nvSpPr>
        <p:spPr>
          <a:xfrm>
            <a:off x="2629023" y="2043548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HI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C464F5-C188-486F-BEA4-EA1BE5C361D2}"/>
              </a:ext>
            </a:extLst>
          </p:cNvPr>
          <p:cNvSpPr txBox="1">
            <a:spLocks/>
          </p:cNvSpPr>
          <p:nvPr/>
        </p:nvSpPr>
        <p:spPr>
          <a:xfrm>
            <a:off x="2418254" y="2655094"/>
            <a:ext cx="1798760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HELLO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BEAE88-254B-4DBA-95DE-DED5C550B9D9}"/>
              </a:ext>
            </a:extLst>
          </p:cNvPr>
          <p:cNvSpPr txBox="1">
            <a:spLocks/>
          </p:cNvSpPr>
          <p:nvPr/>
        </p:nvSpPr>
        <p:spPr>
          <a:xfrm>
            <a:off x="1537673" y="3266640"/>
            <a:ext cx="3720127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GOOD MORNING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2F396B-0414-4EC4-9106-9958CD210FF0}"/>
              </a:ext>
            </a:extLst>
          </p:cNvPr>
          <p:cNvSpPr txBox="1">
            <a:spLocks/>
          </p:cNvSpPr>
          <p:nvPr/>
        </p:nvSpPr>
        <p:spPr>
          <a:xfrm>
            <a:off x="1290022" y="3878186"/>
            <a:ext cx="4215428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GOOD AFTERNOON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18AC13-48C4-4188-85BA-99CD8AC5A504}"/>
              </a:ext>
            </a:extLst>
          </p:cNvPr>
          <p:cNvSpPr txBox="1">
            <a:spLocks/>
          </p:cNvSpPr>
          <p:nvPr/>
        </p:nvSpPr>
        <p:spPr>
          <a:xfrm>
            <a:off x="1457570" y="4489732"/>
            <a:ext cx="3720127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GOOD EVENING</a:t>
            </a:r>
          </a:p>
        </p:txBody>
      </p:sp>
    </p:spTree>
    <p:extLst>
      <p:ext uri="{BB962C8B-B14F-4D97-AF65-F5344CB8AC3E}">
        <p14:creationId xmlns:p14="http://schemas.microsoft.com/office/powerpoint/2010/main" val="3512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WHAT IS YOUR </a:t>
            </a:r>
            <a:r>
              <a:rPr lang="en-US" sz="3600" dirty="0" err="1"/>
              <a:t>FAVOURITE</a:t>
            </a:r>
            <a:r>
              <a:rPr lang="en-US" sz="3600" dirty="0"/>
              <a:t> INSTRUMENT?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62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IS YOUR </a:t>
            </a:r>
            <a:r>
              <a:rPr lang="en-US" sz="3200" dirty="0" err="1"/>
              <a:t>FAVOURITE</a:t>
            </a:r>
            <a:r>
              <a:rPr lang="en-US" sz="3200" dirty="0"/>
              <a:t> SPORT?</a:t>
            </a:r>
          </a:p>
        </p:txBody>
      </p:sp>
    </p:spTree>
    <p:extLst>
      <p:ext uri="{BB962C8B-B14F-4D97-AF65-F5344CB8AC3E}">
        <p14:creationId xmlns:p14="http://schemas.microsoft.com/office/powerpoint/2010/main" val="29279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DO YOU LIKE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62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YES, I DO. / NO, I DON’T.</a:t>
            </a:r>
          </a:p>
        </p:txBody>
      </p:sp>
    </p:spTree>
    <p:extLst>
      <p:ext uri="{BB962C8B-B14F-4D97-AF65-F5344CB8AC3E}">
        <p14:creationId xmlns:p14="http://schemas.microsoft.com/office/powerpoint/2010/main" val="23641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3437-4E8B-4FCA-A3A7-1C76AC0E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BODY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2F37AD-5340-4EC8-B016-CAA61D91D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2166"/>
          <a:stretch/>
        </p:blipFill>
        <p:spPr>
          <a:xfrm>
            <a:off x="5238748" y="381493"/>
            <a:ext cx="4962699" cy="621815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354551-910F-4E4D-9EE7-D8DBAAE731DE}"/>
              </a:ext>
            </a:extLst>
          </p:cNvPr>
          <p:cNvSpPr txBox="1">
            <a:spLocks/>
          </p:cNvSpPr>
          <p:nvPr/>
        </p:nvSpPr>
        <p:spPr>
          <a:xfrm>
            <a:off x="5588883" y="561046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HEAD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4B0FB4-0958-420F-A193-1AB205487EF1}"/>
              </a:ext>
            </a:extLst>
          </p:cNvPr>
          <p:cNvSpPr txBox="1">
            <a:spLocks/>
          </p:cNvSpPr>
          <p:nvPr/>
        </p:nvSpPr>
        <p:spPr>
          <a:xfrm>
            <a:off x="8372476" y="470401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HAIR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282AF4-A9FC-49AF-AEDB-2E6A4BCA5B34}"/>
              </a:ext>
            </a:extLst>
          </p:cNvPr>
          <p:cNvSpPr txBox="1">
            <a:spLocks/>
          </p:cNvSpPr>
          <p:nvPr/>
        </p:nvSpPr>
        <p:spPr>
          <a:xfrm>
            <a:off x="5514976" y="1044825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EYE/S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F99A47-A84A-46D9-9250-0FB3CC73CA86}"/>
              </a:ext>
            </a:extLst>
          </p:cNvPr>
          <p:cNvSpPr txBox="1">
            <a:spLocks/>
          </p:cNvSpPr>
          <p:nvPr/>
        </p:nvSpPr>
        <p:spPr>
          <a:xfrm>
            <a:off x="8830751" y="917079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NOSE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2E0238-A836-45F3-B983-AF6D4EB8EAD5}"/>
              </a:ext>
            </a:extLst>
          </p:cNvPr>
          <p:cNvSpPr txBox="1">
            <a:spLocks/>
          </p:cNvSpPr>
          <p:nvPr/>
        </p:nvSpPr>
        <p:spPr>
          <a:xfrm>
            <a:off x="5238748" y="1529433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EAR/S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24A506-A80A-4F91-8889-BDCE96758AC8}"/>
              </a:ext>
            </a:extLst>
          </p:cNvPr>
          <p:cNvSpPr txBox="1">
            <a:spLocks/>
          </p:cNvSpPr>
          <p:nvPr/>
        </p:nvSpPr>
        <p:spPr>
          <a:xfrm>
            <a:off x="8372476" y="1451773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MOUTH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E0E2F1-1F38-4CFC-9F94-0A0D399842CD}"/>
              </a:ext>
            </a:extLst>
          </p:cNvPr>
          <p:cNvSpPr txBox="1">
            <a:spLocks/>
          </p:cNvSpPr>
          <p:nvPr/>
        </p:nvSpPr>
        <p:spPr>
          <a:xfrm>
            <a:off x="5238748" y="2005320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SHOULDER/S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62CF22-4ACE-4317-85F0-91F40CD1D2BB}"/>
              </a:ext>
            </a:extLst>
          </p:cNvPr>
          <p:cNvSpPr txBox="1">
            <a:spLocks/>
          </p:cNvSpPr>
          <p:nvPr/>
        </p:nvSpPr>
        <p:spPr>
          <a:xfrm>
            <a:off x="8544673" y="1898451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NECK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837BE9-4225-4799-B8B7-A9C237540A70}"/>
              </a:ext>
            </a:extLst>
          </p:cNvPr>
          <p:cNvSpPr txBox="1">
            <a:spLocks/>
          </p:cNvSpPr>
          <p:nvPr/>
        </p:nvSpPr>
        <p:spPr>
          <a:xfrm>
            <a:off x="8706598" y="2553579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CHEST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FFA46-F835-4C81-820E-D06B27976833}"/>
              </a:ext>
            </a:extLst>
          </p:cNvPr>
          <p:cNvSpPr txBox="1">
            <a:spLocks/>
          </p:cNvSpPr>
          <p:nvPr/>
        </p:nvSpPr>
        <p:spPr>
          <a:xfrm>
            <a:off x="5087098" y="2536957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ARM(S)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179653-D405-4403-A100-AAF280EE8833}"/>
              </a:ext>
            </a:extLst>
          </p:cNvPr>
          <p:cNvSpPr txBox="1">
            <a:spLocks/>
          </p:cNvSpPr>
          <p:nvPr/>
        </p:nvSpPr>
        <p:spPr>
          <a:xfrm>
            <a:off x="8947013" y="3223184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ELBOW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9055CA-8E48-4CE8-8AC1-E7EBD6C3211D}"/>
              </a:ext>
            </a:extLst>
          </p:cNvPr>
          <p:cNvSpPr txBox="1">
            <a:spLocks/>
          </p:cNvSpPr>
          <p:nvPr/>
        </p:nvSpPr>
        <p:spPr>
          <a:xfrm>
            <a:off x="5392958" y="3032361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356ABE4-D422-4B80-8E82-D47B40D50431}"/>
              </a:ext>
            </a:extLst>
          </p:cNvPr>
          <p:cNvSpPr txBox="1">
            <a:spLocks/>
          </p:cNvSpPr>
          <p:nvPr/>
        </p:nvSpPr>
        <p:spPr>
          <a:xfrm>
            <a:off x="5106320" y="3462363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WRIST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DD477C-DB2A-4D4F-9ADE-E13FB184CB5A}"/>
              </a:ext>
            </a:extLst>
          </p:cNvPr>
          <p:cNvSpPr txBox="1">
            <a:spLocks/>
          </p:cNvSpPr>
          <p:nvPr/>
        </p:nvSpPr>
        <p:spPr>
          <a:xfrm>
            <a:off x="8795363" y="3885131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HAND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C4A14E-9268-4C95-9478-60A72D7D7D95}"/>
              </a:ext>
            </a:extLst>
          </p:cNvPr>
          <p:cNvSpPr txBox="1">
            <a:spLocks/>
          </p:cNvSpPr>
          <p:nvPr/>
        </p:nvSpPr>
        <p:spPr>
          <a:xfrm>
            <a:off x="8544673" y="4473706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FINGER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1BBAFB-5D57-47DB-AC14-459E9538E79D}"/>
              </a:ext>
            </a:extLst>
          </p:cNvPr>
          <p:cNvSpPr txBox="1">
            <a:spLocks/>
          </p:cNvSpPr>
          <p:nvPr/>
        </p:nvSpPr>
        <p:spPr>
          <a:xfrm>
            <a:off x="5096795" y="3969159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STOMACH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C0971DF-2A59-45B2-9396-80459909FB4A}"/>
              </a:ext>
            </a:extLst>
          </p:cNvPr>
          <p:cNvSpPr txBox="1">
            <a:spLocks/>
          </p:cNvSpPr>
          <p:nvPr/>
        </p:nvSpPr>
        <p:spPr>
          <a:xfrm>
            <a:off x="5203360" y="4707774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LEG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583F585-0793-489E-BD08-7DF522DED90C}"/>
              </a:ext>
            </a:extLst>
          </p:cNvPr>
          <p:cNvSpPr txBox="1">
            <a:spLocks/>
          </p:cNvSpPr>
          <p:nvPr/>
        </p:nvSpPr>
        <p:spPr>
          <a:xfrm>
            <a:off x="8243971" y="5110907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KNEE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9113056-1A31-44C7-BD13-C287EB569F52}"/>
              </a:ext>
            </a:extLst>
          </p:cNvPr>
          <p:cNvSpPr txBox="1">
            <a:spLocks/>
          </p:cNvSpPr>
          <p:nvPr/>
        </p:nvSpPr>
        <p:spPr>
          <a:xfrm>
            <a:off x="6949807" y="6272470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FOOT/FEET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AC78B21-9FFE-443A-B05E-B1DC74B500A7}"/>
              </a:ext>
            </a:extLst>
          </p:cNvPr>
          <p:cNvSpPr txBox="1">
            <a:spLocks/>
          </p:cNvSpPr>
          <p:nvPr/>
        </p:nvSpPr>
        <p:spPr>
          <a:xfrm>
            <a:off x="1485900" y="1874516"/>
            <a:ext cx="2524295" cy="302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PARTS OF THE BODY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8BCEC56-1D85-4B88-92C2-0696789492F3}"/>
              </a:ext>
            </a:extLst>
          </p:cNvPr>
          <p:cNvSpPr txBox="1">
            <a:spLocks/>
          </p:cNvSpPr>
          <p:nvPr/>
        </p:nvSpPr>
        <p:spPr>
          <a:xfrm>
            <a:off x="5514976" y="5168174"/>
            <a:ext cx="1406084" cy="26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ANKLE</a:t>
            </a:r>
          </a:p>
        </p:txBody>
      </p:sp>
    </p:spTree>
    <p:extLst>
      <p:ext uri="{BB962C8B-B14F-4D97-AF65-F5344CB8AC3E}">
        <p14:creationId xmlns:p14="http://schemas.microsoft.com/office/powerpoint/2010/main" val="19110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43C3-C132-457C-ADA2-E3220C9C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BODY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26576-EEC0-4A97-882B-A423FE066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0"/>
          <a:stretch/>
        </p:blipFill>
        <p:spPr>
          <a:xfrm>
            <a:off x="3817144" y="1660588"/>
            <a:ext cx="4557712" cy="47354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02AA7B-707A-4ACE-A703-A02338CC9D2C}"/>
              </a:ext>
            </a:extLst>
          </p:cNvPr>
          <p:cNvSpPr txBox="1">
            <a:spLocks/>
          </p:cNvSpPr>
          <p:nvPr/>
        </p:nvSpPr>
        <p:spPr>
          <a:xfrm>
            <a:off x="4833852" y="930401"/>
            <a:ext cx="2524295" cy="7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 HAVE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677375-A7E5-4D2E-A741-BF52C9F53237}"/>
              </a:ext>
            </a:extLst>
          </p:cNvPr>
          <p:cNvSpPr txBox="1">
            <a:spLocks/>
          </p:cNvSpPr>
          <p:nvPr/>
        </p:nvSpPr>
        <p:spPr>
          <a:xfrm>
            <a:off x="7795985" y="2432230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ONE HEAD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348628-228E-4C62-8CC7-D09A958BE8B7}"/>
              </a:ext>
            </a:extLst>
          </p:cNvPr>
          <p:cNvSpPr txBox="1">
            <a:spLocks/>
          </p:cNvSpPr>
          <p:nvPr/>
        </p:nvSpPr>
        <p:spPr>
          <a:xfrm>
            <a:off x="7795985" y="3143484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EARS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FBAAD5-156B-4B92-B01D-B602BD748ADC}"/>
              </a:ext>
            </a:extLst>
          </p:cNvPr>
          <p:cNvSpPr txBox="1">
            <a:spLocks/>
          </p:cNvSpPr>
          <p:nvPr/>
        </p:nvSpPr>
        <p:spPr>
          <a:xfrm>
            <a:off x="7910749" y="3854738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HANDS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F32FE2-6409-46E7-817F-7D95BA1A7166}"/>
              </a:ext>
            </a:extLst>
          </p:cNvPr>
          <p:cNvSpPr txBox="1">
            <a:spLocks/>
          </p:cNvSpPr>
          <p:nvPr/>
        </p:nvSpPr>
        <p:spPr>
          <a:xfrm>
            <a:off x="7795985" y="4565992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ARMS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D7702D-8CA2-4377-B3B9-65FBA5063902}"/>
              </a:ext>
            </a:extLst>
          </p:cNvPr>
          <p:cNvSpPr txBox="1">
            <a:spLocks/>
          </p:cNvSpPr>
          <p:nvPr/>
        </p:nvSpPr>
        <p:spPr>
          <a:xfrm>
            <a:off x="7795985" y="5235395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FEET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B0491F-AC1B-448A-A2DD-B8DF5938F63A}"/>
              </a:ext>
            </a:extLst>
          </p:cNvPr>
          <p:cNvSpPr txBox="1">
            <a:spLocks/>
          </p:cNvSpPr>
          <p:nvPr/>
        </p:nvSpPr>
        <p:spPr>
          <a:xfrm>
            <a:off x="1262205" y="2432230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EYES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2DB16E-EC1D-4302-A858-6160D424B449}"/>
              </a:ext>
            </a:extLst>
          </p:cNvPr>
          <p:cNvSpPr txBox="1">
            <a:spLocks/>
          </p:cNvSpPr>
          <p:nvPr/>
        </p:nvSpPr>
        <p:spPr>
          <a:xfrm>
            <a:off x="1262205" y="3125819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ONE NOSE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72E46F-5E4B-4A3F-8E2A-C90B49FAD510}"/>
              </a:ext>
            </a:extLst>
          </p:cNvPr>
          <p:cNvSpPr txBox="1">
            <a:spLocks/>
          </p:cNvSpPr>
          <p:nvPr/>
        </p:nvSpPr>
        <p:spPr>
          <a:xfrm>
            <a:off x="1251678" y="3819408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ONE MOUTH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812663-B3AA-4F50-AFAE-D536A04C49DC}"/>
              </a:ext>
            </a:extLst>
          </p:cNvPr>
          <p:cNvSpPr txBox="1">
            <a:spLocks/>
          </p:cNvSpPr>
          <p:nvPr/>
        </p:nvSpPr>
        <p:spPr>
          <a:xfrm>
            <a:off x="1262205" y="4507531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LEGS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D4E8DE-C2DB-4533-B537-3D6ED091EC39}"/>
              </a:ext>
            </a:extLst>
          </p:cNvPr>
          <p:cNvSpPr txBox="1">
            <a:spLocks/>
          </p:cNvSpPr>
          <p:nvPr/>
        </p:nvSpPr>
        <p:spPr>
          <a:xfrm>
            <a:off x="1251678" y="5206586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TWO KNEES</a:t>
            </a:r>
          </a:p>
        </p:txBody>
      </p:sp>
    </p:spTree>
    <p:extLst>
      <p:ext uri="{BB962C8B-B14F-4D97-AF65-F5344CB8AC3E}">
        <p14:creationId xmlns:p14="http://schemas.microsoft.com/office/powerpoint/2010/main" val="3489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80485D-0F48-4918-B643-E6A26847E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12" y="1423076"/>
            <a:ext cx="4991100" cy="499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FACE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6BE41-E168-457B-BDEA-35E33B06070F}"/>
              </a:ext>
            </a:extLst>
          </p:cNvPr>
          <p:cNvSpPr/>
          <p:nvPr/>
        </p:nvSpPr>
        <p:spPr>
          <a:xfrm>
            <a:off x="4135798" y="2721414"/>
            <a:ext cx="969602" cy="44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F88CD-C44E-4D6C-8ABD-BE5493D53046}"/>
              </a:ext>
            </a:extLst>
          </p:cNvPr>
          <p:cNvSpPr/>
          <p:nvPr/>
        </p:nvSpPr>
        <p:spPr>
          <a:xfrm>
            <a:off x="7361417" y="3090419"/>
            <a:ext cx="10572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D72C2-2EBD-421D-B7CE-CCE618E805BB}"/>
              </a:ext>
            </a:extLst>
          </p:cNvPr>
          <p:cNvSpPr/>
          <p:nvPr/>
        </p:nvSpPr>
        <p:spPr>
          <a:xfrm>
            <a:off x="3607160" y="3415967"/>
            <a:ext cx="1057275" cy="36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9775C-222F-476D-A2D8-1C376CA12E97}"/>
              </a:ext>
            </a:extLst>
          </p:cNvPr>
          <p:cNvSpPr/>
          <p:nvPr/>
        </p:nvSpPr>
        <p:spPr>
          <a:xfrm>
            <a:off x="7686675" y="4378111"/>
            <a:ext cx="732017" cy="22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95735-0BF1-4A42-B2FA-F30BB297A363}"/>
              </a:ext>
            </a:extLst>
          </p:cNvPr>
          <p:cNvSpPr/>
          <p:nvPr/>
        </p:nvSpPr>
        <p:spPr>
          <a:xfrm>
            <a:off x="3607159" y="3888492"/>
            <a:ext cx="664803" cy="400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AF18C-D52C-463A-B982-99238A7A47B3}"/>
              </a:ext>
            </a:extLst>
          </p:cNvPr>
          <p:cNvSpPr/>
          <p:nvPr/>
        </p:nvSpPr>
        <p:spPr>
          <a:xfrm>
            <a:off x="3578045" y="4511209"/>
            <a:ext cx="732017" cy="400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BACAD-267A-425B-9652-3C1AF5758AB2}"/>
              </a:ext>
            </a:extLst>
          </p:cNvPr>
          <p:cNvSpPr/>
          <p:nvPr/>
        </p:nvSpPr>
        <p:spPr>
          <a:xfrm>
            <a:off x="7686675" y="5034877"/>
            <a:ext cx="732017" cy="400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7205B-C3C9-4C44-965F-E67EB16109F5}"/>
              </a:ext>
            </a:extLst>
          </p:cNvPr>
          <p:cNvSpPr/>
          <p:nvPr/>
        </p:nvSpPr>
        <p:spPr>
          <a:xfrm>
            <a:off x="7221194" y="5587888"/>
            <a:ext cx="831489" cy="22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8A2B8-4506-4B76-A37A-C7A0E7C67C3F}"/>
              </a:ext>
            </a:extLst>
          </p:cNvPr>
          <p:cNvSpPr/>
          <p:nvPr/>
        </p:nvSpPr>
        <p:spPr>
          <a:xfrm>
            <a:off x="4516014" y="5700108"/>
            <a:ext cx="831489" cy="22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FA9651-9DDD-4232-8EB4-DF652F9B9C0E}"/>
              </a:ext>
            </a:extLst>
          </p:cNvPr>
          <p:cNvSpPr/>
          <p:nvPr/>
        </p:nvSpPr>
        <p:spPr>
          <a:xfrm>
            <a:off x="6945672" y="5867249"/>
            <a:ext cx="831489" cy="22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BC2FA8-D976-4F8A-80F1-9E35E611C42F}"/>
              </a:ext>
            </a:extLst>
          </p:cNvPr>
          <p:cNvSpPr/>
          <p:nvPr/>
        </p:nvSpPr>
        <p:spPr>
          <a:xfrm>
            <a:off x="4158201" y="6078073"/>
            <a:ext cx="831489" cy="22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2761699-A72C-4B92-9542-8467A24BD732}"/>
              </a:ext>
            </a:extLst>
          </p:cNvPr>
          <p:cNvSpPr txBox="1">
            <a:spLocks/>
          </p:cNvSpPr>
          <p:nvPr/>
        </p:nvSpPr>
        <p:spPr>
          <a:xfrm>
            <a:off x="680270" y="1735699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BIG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0F995F-C39E-4E02-8014-23156D4FBF75}"/>
              </a:ext>
            </a:extLst>
          </p:cNvPr>
          <p:cNvSpPr txBox="1">
            <a:spLocks/>
          </p:cNvSpPr>
          <p:nvPr/>
        </p:nvSpPr>
        <p:spPr>
          <a:xfrm>
            <a:off x="680270" y="235150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EARS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5092FD-FDEB-43D2-A43C-47DC5071F8CF}"/>
              </a:ext>
            </a:extLst>
          </p:cNvPr>
          <p:cNvSpPr txBox="1">
            <a:spLocks/>
          </p:cNvSpPr>
          <p:nvPr/>
        </p:nvSpPr>
        <p:spPr>
          <a:xfrm>
            <a:off x="8482157" y="2301336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SMALL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413270B-93B0-4790-91B6-52D4961C6F11}"/>
              </a:ext>
            </a:extLst>
          </p:cNvPr>
          <p:cNvSpPr txBox="1">
            <a:spLocks/>
          </p:cNvSpPr>
          <p:nvPr/>
        </p:nvSpPr>
        <p:spPr>
          <a:xfrm>
            <a:off x="8482157" y="2721414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4396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C2C9-B6BF-4B40-8940-E1185177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BODY</a:t>
            </a:r>
            <a:endParaRPr lang="en-GB" dirty="0"/>
          </a:p>
        </p:txBody>
      </p:sp>
      <p:pic>
        <p:nvPicPr>
          <p:cNvPr id="2052" name="Picture 4" descr="A Cartoon of Fat and Slim Boy - Download Free Vectors, Clipart ...">
            <a:extLst>
              <a:ext uri="{FF2B5EF4-FFF2-40B4-BE49-F238E27FC236}">
                <a16:creationId xmlns:a16="http://schemas.microsoft.com/office/drawing/2014/main" id="{DC13FED1-C58D-4FD9-A591-AFB199DF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20" y="2598180"/>
            <a:ext cx="3143693" cy="3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EFFCAB-3672-44D4-BAA9-A34E03D12612}"/>
              </a:ext>
            </a:extLst>
          </p:cNvPr>
          <p:cNvSpPr txBox="1">
            <a:spLocks/>
          </p:cNvSpPr>
          <p:nvPr/>
        </p:nvSpPr>
        <p:spPr>
          <a:xfrm>
            <a:off x="2318907" y="1096761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ARE YOU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47D33-02CB-41FA-8C7F-CFAA678F5EAD}"/>
              </a:ext>
            </a:extLst>
          </p:cNvPr>
          <p:cNvSpPr txBox="1">
            <a:spLocks/>
          </p:cNvSpPr>
          <p:nvPr/>
        </p:nvSpPr>
        <p:spPr>
          <a:xfrm>
            <a:off x="2483888" y="213198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TALL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DF2ACF-227D-4DFF-B5F5-B520E09779A0}"/>
              </a:ext>
            </a:extLst>
          </p:cNvPr>
          <p:cNvSpPr txBox="1">
            <a:spLocks/>
          </p:cNvSpPr>
          <p:nvPr/>
        </p:nvSpPr>
        <p:spPr>
          <a:xfrm>
            <a:off x="1163546" y="5761239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B91DBF-703E-4A52-B358-566314926471}"/>
              </a:ext>
            </a:extLst>
          </p:cNvPr>
          <p:cNvSpPr txBox="1">
            <a:spLocks/>
          </p:cNvSpPr>
          <p:nvPr/>
        </p:nvSpPr>
        <p:spPr>
          <a:xfrm>
            <a:off x="5931095" y="210595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FAT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2767CF-5526-4A88-A10D-BB26ADC62A00}"/>
              </a:ext>
            </a:extLst>
          </p:cNvPr>
          <p:cNvSpPr txBox="1">
            <a:spLocks/>
          </p:cNvSpPr>
          <p:nvPr/>
        </p:nvSpPr>
        <p:spPr>
          <a:xfrm>
            <a:off x="7728770" y="5813299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SKINNY</a:t>
            </a:r>
          </a:p>
        </p:txBody>
      </p:sp>
      <p:pic>
        <p:nvPicPr>
          <p:cNvPr id="2054" name="Picture 6" descr="Kids Clipart Laundry - Short To Tall Clipart , Transparent Cartoon ...">
            <a:extLst>
              <a:ext uri="{FF2B5EF4-FFF2-40B4-BE49-F238E27FC236}">
                <a16:creationId xmlns:a16="http://schemas.microsoft.com/office/drawing/2014/main" id="{98F43DE0-17C8-43BC-837A-34BCC9DD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16" y="2642783"/>
            <a:ext cx="3474412" cy="32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BB91-E440-4CAB-98A8-73FF7579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FC9FA7-3EB9-47CC-AD4C-A36130309C9D}"/>
              </a:ext>
            </a:extLst>
          </p:cNvPr>
          <p:cNvSpPr txBox="1">
            <a:spLocks/>
          </p:cNvSpPr>
          <p:nvPr/>
        </p:nvSpPr>
        <p:spPr>
          <a:xfrm>
            <a:off x="2318907" y="930401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KIND OF HAIR DO YOU HAVE?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92BE8-9F24-4F6D-A6B0-B06FBE72C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52" y="2501907"/>
            <a:ext cx="4073127" cy="40731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91D2DD-99C1-4DE7-9D12-EE528F45EF05}"/>
              </a:ext>
            </a:extLst>
          </p:cNvPr>
          <p:cNvSpPr txBox="1">
            <a:spLocks/>
          </p:cNvSpPr>
          <p:nvPr/>
        </p:nvSpPr>
        <p:spPr>
          <a:xfrm>
            <a:off x="7311488" y="3848821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CURLY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ADDC64-9BE4-434E-A859-C6BC173A0A41}"/>
              </a:ext>
            </a:extLst>
          </p:cNvPr>
          <p:cNvSpPr txBox="1">
            <a:spLocks/>
          </p:cNvSpPr>
          <p:nvPr/>
        </p:nvSpPr>
        <p:spPr>
          <a:xfrm>
            <a:off x="7532403" y="5189758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WAVY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240D05-4D4F-4CFC-BC0C-109C7DCAA904}"/>
              </a:ext>
            </a:extLst>
          </p:cNvPr>
          <p:cNvSpPr txBox="1">
            <a:spLocks/>
          </p:cNvSpPr>
          <p:nvPr/>
        </p:nvSpPr>
        <p:spPr>
          <a:xfrm>
            <a:off x="7453454" y="2663311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STRAIGHT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1603C9-FAED-44AF-BAA6-90ACCCA7A05C}"/>
              </a:ext>
            </a:extLst>
          </p:cNvPr>
          <p:cNvSpPr txBox="1">
            <a:spLocks/>
          </p:cNvSpPr>
          <p:nvPr/>
        </p:nvSpPr>
        <p:spPr>
          <a:xfrm>
            <a:off x="1797166" y="569504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LONG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8FAF1E-1FD3-478F-9BCA-D07759EC5569}"/>
              </a:ext>
            </a:extLst>
          </p:cNvPr>
          <p:cNvSpPr txBox="1">
            <a:spLocks/>
          </p:cNvSpPr>
          <p:nvPr/>
        </p:nvSpPr>
        <p:spPr>
          <a:xfrm>
            <a:off x="4510228" y="2020079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SHORT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2C76A1-BC9C-4ADD-8C58-B3B91A9F0864}"/>
              </a:ext>
            </a:extLst>
          </p:cNvPr>
          <p:cNvSpPr txBox="1">
            <a:spLocks/>
          </p:cNvSpPr>
          <p:nvPr/>
        </p:nvSpPr>
        <p:spPr>
          <a:xfrm>
            <a:off x="1708970" y="2669557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BROWN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5B11C82-7138-4F70-9C6D-45414EC8F217}"/>
              </a:ext>
            </a:extLst>
          </p:cNvPr>
          <p:cNvSpPr txBox="1">
            <a:spLocks/>
          </p:cNvSpPr>
          <p:nvPr/>
        </p:nvSpPr>
        <p:spPr>
          <a:xfrm>
            <a:off x="1764594" y="5135051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BLACK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5E2FEA-9E44-4169-A5AF-9464D8C1FC56}"/>
              </a:ext>
            </a:extLst>
          </p:cNvPr>
          <p:cNvSpPr txBox="1">
            <a:spLocks/>
          </p:cNvSpPr>
          <p:nvPr/>
        </p:nvSpPr>
        <p:spPr>
          <a:xfrm>
            <a:off x="1708970" y="3968697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BLOND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9101AA-E3C7-4A6C-9FE1-6B2A6A09178D}"/>
              </a:ext>
            </a:extLst>
          </p:cNvPr>
          <p:cNvSpPr txBox="1">
            <a:spLocks/>
          </p:cNvSpPr>
          <p:nvPr/>
        </p:nvSpPr>
        <p:spPr>
          <a:xfrm>
            <a:off x="7539801" y="5601198"/>
            <a:ext cx="3029573" cy="87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RED/</a:t>
            </a:r>
            <a:br>
              <a:rPr lang="en-US" sz="2400" dirty="0"/>
            </a:br>
            <a:r>
              <a:rPr lang="en-US" sz="2400" dirty="0"/>
              <a:t>GINGER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FA4DAD-59D7-4E33-91B5-C4E7CE0E93D9}"/>
              </a:ext>
            </a:extLst>
          </p:cNvPr>
          <p:cNvSpPr txBox="1">
            <a:spLocks/>
          </p:cNvSpPr>
          <p:nvPr/>
        </p:nvSpPr>
        <p:spPr>
          <a:xfrm>
            <a:off x="2318906" y="1357171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IS YOUR HAIR …</a:t>
            </a:r>
          </a:p>
        </p:txBody>
      </p:sp>
    </p:spTree>
    <p:extLst>
      <p:ext uri="{BB962C8B-B14F-4D97-AF65-F5344CB8AC3E}">
        <p14:creationId xmlns:p14="http://schemas.microsoft.com/office/powerpoint/2010/main" val="1323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A40B-B16C-4D78-B626-90AD7932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C32EB8-5E0B-4BA2-9F1A-1C80A0708ABD}"/>
              </a:ext>
            </a:extLst>
          </p:cNvPr>
          <p:cNvSpPr txBox="1">
            <a:spLocks/>
          </p:cNvSpPr>
          <p:nvPr/>
        </p:nvSpPr>
        <p:spPr>
          <a:xfrm>
            <a:off x="2318907" y="1044701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KIND OF HAIR DOES SHE HAVE?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654012-ED89-4E8C-B93C-B2B1D0F605C4}"/>
              </a:ext>
            </a:extLst>
          </p:cNvPr>
          <p:cNvSpPr txBox="1">
            <a:spLocks/>
          </p:cNvSpPr>
          <p:nvPr/>
        </p:nvSpPr>
        <p:spPr>
          <a:xfrm>
            <a:off x="3278335" y="1632394"/>
            <a:ext cx="5358244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HER HAIR IS 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4DEFD3-B17D-4A31-8B92-C73AFA34C663}"/>
              </a:ext>
            </a:extLst>
          </p:cNvPr>
          <p:cNvSpPr txBox="1">
            <a:spLocks/>
          </p:cNvSpPr>
          <p:nvPr/>
        </p:nvSpPr>
        <p:spPr>
          <a:xfrm>
            <a:off x="1062179" y="253683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LONG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F5CBEC-DD4E-494D-9038-64ECFA383F18}"/>
              </a:ext>
            </a:extLst>
          </p:cNvPr>
          <p:cNvSpPr txBox="1">
            <a:spLocks/>
          </p:cNvSpPr>
          <p:nvPr/>
        </p:nvSpPr>
        <p:spPr>
          <a:xfrm>
            <a:off x="7601091" y="3598255"/>
            <a:ext cx="3029573" cy="87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RED/</a:t>
            </a:r>
            <a:br>
              <a:rPr lang="en-US" sz="2400" dirty="0"/>
            </a:br>
            <a:r>
              <a:rPr lang="en-US" sz="2400" dirty="0"/>
              <a:t>GINGER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EE051E-EA9B-4276-9697-880465F0F917}"/>
              </a:ext>
            </a:extLst>
          </p:cNvPr>
          <p:cNvSpPr txBox="1">
            <a:spLocks/>
          </p:cNvSpPr>
          <p:nvPr/>
        </p:nvSpPr>
        <p:spPr>
          <a:xfrm>
            <a:off x="1062179" y="3078090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STRAIGHT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B42AE6-D83E-4523-AAEE-3A003F5F62A6}"/>
              </a:ext>
            </a:extLst>
          </p:cNvPr>
          <p:cNvSpPr txBox="1">
            <a:spLocks/>
          </p:cNvSpPr>
          <p:nvPr/>
        </p:nvSpPr>
        <p:spPr>
          <a:xfrm>
            <a:off x="7601091" y="3078701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CURLY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42CDF766-FFA3-4D4E-AB56-11044FEC4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r="8405"/>
          <a:stretch/>
        </p:blipFill>
        <p:spPr>
          <a:xfrm>
            <a:off x="3933394" y="2574828"/>
            <a:ext cx="4048125" cy="3562738"/>
          </a:xfr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2DDFEF-FE0C-4D70-AD0A-246B0802A612}"/>
              </a:ext>
            </a:extLst>
          </p:cNvPr>
          <p:cNvSpPr txBox="1">
            <a:spLocks/>
          </p:cNvSpPr>
          <p:nvPr/>
        </p:nvSpPr>
        <p:spPr>
          <a:xfrm>
            <a:off x="7601090" y="260313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LONG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D251E5A-9F34-4500-9E07-CA71B27205FA}"/>
              </a:ext>
            </a:extLst>
          </p:cNvPr>
          <p:cNvSpPr txBox="1">
            <a:spLocks/>
          </p:cNvSpPr>
          <p:nvPr/>
        </p:nvSpPr>
        <p:spPr>
          <a:xfrm>
            <a:off x="1062179" y="3598255"/>
            <a:ext cx="3029573" cy="87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16954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25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A40B-B16C-4D78-B626-90AD7932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C32EB8-5E0B-4BA2-9F1A-1C80A0708ABD}"/>
              </a:ext>
            </a:extLst>
          </p:cNvPr>
          <p:cNvSpPr txBox="1">
            <a:spLocks/>
          </p:cNvSpPr>
          <p:nvPr/>
        </p:nvSpPr>
        <p:spPr>
          <a:xfrm>
            <a:off x="2318907" y="1044701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KIND OF HAIR DOES SHE HAVE?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654012-ED89-4E8C-B93C-B2B1D0F605C4}"/>
              </a:ext>
            </a:extLst>
          </p:cNvPr>
          <p:cNvSpPr txBox="1">
            <a:spLocks/>
          </p:cNvSpPr>
          <p:nvPr/>
        </p:nvSpPr>
        <p:spPr>
          <a:xfrm>
            <a:off x="3278335" y="1632394"/>
            <a:ext cx="5358244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IS HER HAIR 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4DEFD3-B17D-4A31-8B92-C73AFA34C663}"/>
              </a:ext>
            </a:extLst>
          </p:cNvPr>
          <p:cNvSpPr txBox="1">
            <a:spLocks/>
          </p:cNvSpPr>
          <p:nvPr/>
        </p:nvSpPr>
        <p:spPr>
          <a:xfrm>
            <a:off x="1062179" y="253683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CURLY?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F5CBEC-DD4E-494D-9038-64ECFA383F18}"/>
              </a:ext>
            </a:extLst>
          </p:cNvPr>
          <p:cNvSpPr txBox="1">
            <a:spLocks/>
          </p:cNvSpPr>
          <p:nvPr/>
        </p:nvSpPr>
        <p:spPr>
          <a:xfrm>
            <a:off x="7601091" y="3598255"/>
            <a:ext cx="3029573" cy="87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STRAIGHT?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EE051E-EA9B-4276-9697-880465F0F917}"/>
              </a:ext>
            </a:extLst>
          </p:cNvPr>
          <p:cNvSpPr txBox="1">
            <a:spLocks/>
          </p:cNvSpPr>
          <p:nvPr/>
        </p:nvSpPr>
        <p:spPr>
          <a:xfrm>
            <a:off x="1062177" y="3575420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BROWN?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B42AE6-D83E-4523-AAEE-3A003F5F62A6}"/>
              </a:ext>
            </a:extLst>
          </p:cNvPr>
          <p:cNvSpPr txBox="1">
            <a:spLocks/>
          </p:cNvSpPr>
          <p:nvPr/>
        </p:nvSpPr>
        <p:spPr>
          <a:xfrm>
            <a:off x="7601090" y="2949084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16326"/>
                </a:solidFill>
              </a:rPr>
              <a:t>YES, IT IS.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2DDFEF-FE0C-4D70-AD0A-246B0802A612}"/>
              </a:ext>
            </a:extLst>
          </p:cNvPr>
          <p:cNvSpPr txBox="1">
            <a:spLocks/>
          </p:cNvSpPr>
          <p:nvPr/>
        </p:nvSpPr>
        <p:spPr>
          <a:xfrm>
            <a:off x="7601090" y="2603133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SHORT?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D251E5A-9F34-4500-9E07-CA71B27205FA}"/>
              </a:ext>
            </a:extLst>
          </p:cNvPr>
          <p:cNvSpPr txBox="1">
            <a:spLocks/>
          </p:cNvSpPr>
          <p:nvPr/>
        </p:nvSpPr>
        <p:spPr>
          <a:xfrm>
            <a:off x="1062178" y="3974444"/>
            <a:ext cx="3029573" cy="87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NO, IT ISN’T.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957C3-3761-420D-A8DB-061D6DD22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7" y="2462210"/>
            <a:ext cx="3962400" cy="3962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B27F94-33B6-4825-8091-FDBD027F09DA}"/>
              </a:ext>
            </a:extLst>
          </p:cNvPr>
          <p:cNvSpPr txBox="1">
            <a:spLocks/>
          </p:cNvSpPr>
          <p:nvPr/>
        </p:nvSpPr>
        <p:spPr>
          <a:xfrm>
            <a:off x="1062177" y="2900515"/>
            <a:ext cx="3029573" cy="87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NO, IT ISN’T.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90CD8FD-5D74-40C3-AD64-A21534B3B1C1}"/>
              </a:ext>
            </a:extLst>
          </p:cNvPr>
          <p:cNvSpPr txBox="1">
            <a:spLocks/>
          </p:cNvSpPr>
          <p:nvPr/>
        </p:nvSpPr>
        <p:spPr>
          <a:xfrm>
            <a:off x="7601090" y="3966822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16326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1191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25" grpId="0"/>
      <p:bldP spid="26" grpId="0"/>
      <p:bldP spid="17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97" y="3183103"/>
            <a:ext cx="2955605" cy="32684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KIND OF HAIR DO YOU HAVE?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62" y="2385209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IS THE </a:t>
            </a:r>
            <a:r>
              <a:rPr lang="en-US" sz="3200" dirty="0" err="1"/>
              <a:t>COLOUR</a:t>
            </a:r>
            <a:r>
              <a:rPr lang="en-US" sz="3200" dirty="0"/>
              <a:t> OF YOUR HAIR?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0D25BE-D7C3-485B-B35F-9CC638DD45B9}"/>
              </a:ext>
            </a:extLst>
          </p:cNvPr>
          <p:cNvSpPr txBox="1">
            <a:spLocks/>
          </p:cNvSpPr>
          <p:nvPr/>
        </p:nvSpPr>
        <p:spPr>
          <a:xfrm>
            <a:off x="2159362" y="18027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DOES YOUR HAIR LOOK LIKE?</a:t>
            </a:r>
          </a:p>
        </p:txBody>
      </p:sp>
    </p:spTree>
    <p:extLst>
      <p:ext uri="{BB962C8B-B14F-4D97-AF65-F5344CB8AC3E}">
        <p14:creationId xmlns:p14="http://schemas.microsoft.com/office/powerpoint/2010/main" val="42459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YOUR MOOD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86092" y="1466121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HOW ARE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94" y="3429000"/>
            <a:ext cx="2902212" cy="32093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7FC42F-8E1E-45BC-96F5-DFF5EAC4DD66}"/>
              </a:ext>
            </a:extLst>
          </p:cNvPr>
          <p:cNvSpPr txBox="1">
            <a:spLocks/>
          </p:cNvSpPr>
          <p:nvPr/>
        </p:nvSpPr>
        <p:spPr>
          <a:xfrm>
            <a:off x="1251678" y="2123725"/>
            <a:ext cx="779707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HOW ARE YOU FEELING TODAY?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DDC951-CBCA-4527-9077-81C42AC0970E}"/>
              </a:ext>
            </a:extLst>
          </p:cNvPr>
          <p:cNvSpPr txBox="1">
            <a:spLocks/>
          </p:cNvSpPr>
          <p:nvPr/>
        </p:nvSpPr>
        <p:spPr>
          <a:xfrm>
            <a:off x="1286092" y="2771396"/>
            <a:ext cx="779707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HOW DO YOU FEEL?</a:t>
            </a:r>
          </a:p>
        </p:txBody>
      </p:sp>
    </p:spTree>
    <p:extLst>
      <p:ext uri="{BB962C8B-B14F-4D97-AF65-F5344CB8AC3E}">
        <p14:creationId xmlns:p14="http://schemas.microsoft.com/office/powerpoint/2010/main" val="22592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5F7-1861-433E-A2BB-1646A4DA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</a:t>
            </a:r>
            <a:endParaRPr lang="en-GB" dirty="0"/>
          </a:p>
        </p:txBody>
      </p:sp>
      <p:pic>
        <p:nvPicPr>
          <p:cNvPr id="1026" name="Picture 2" descr="30 Eye clipart looking for free download on Saurabh-Sharma 2019 in ...">
            <a:extLst>
              <a:ext uri="{FF2B5EF4-FFF2-40B4-BE49-F238E27FC236}">
                <a16:creationId xmlns:a16="http://schemas.microsoft.com/office/drawing/2014/main" id="{478B077C-CBB9-43C8-ACF0-93C36B5BD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17" y="2295525"/>
            <a:ext cx="3370003" cy="13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Of Audio, Eyes And Art Equipment - Transparent Background ...">
            <a:extLst>
              <a:ext uri="{FF2B5EF4-FFF2-40B4-BE49-F238E27FC236}">
                <a16:creationId xmlns:a16="http://schemas.microsoft.com/office/drawing/2014/main" id="{FBE35112-AF97-4BBD-B774-A22FA930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76" y="2217739"/>
            <a:ext cx="3370004" cy="15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Eye Transparent &amp; PNG Clipart Free Download - YWD">
            <a:extLst>
              <a:ext uri="{FF2B5EF4-FFF2-40B4-BE49-F238E27FC236}">
                <a16:creationId xmlns:a16="http://schemas.microsoft.com/office/drawing/2014/main" id="{1C2B2493-009F-41F3-9086-16772517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16" y="4868416"/>
            <a:ext cx="3370003" cy="13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male Grey Eyes with Eyebrows PNG Clip Art - Best WEB Clipart">
            <a:extLst>
              <a:ext uri="{FF2B5EF4-FFF2-40B4-BE49-F238E27FC236}">
                <a16:creationId xmlns:a16="http://schemas.microsoft.com/office/drawing/2014/main" id="{BAB585D4-0AD4-492E-AD17-D5365F7C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76" y="4868416"/>
            <a:ext cx="3412129" cy="13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AC5065-7DC9-401A-B707-706DA8CF68B9}"/>
              </a:ext>
            </a:extLst>
          </p:cNvPr>
          <p:cNvSpPr txBox="1">
            <a:spLocks/>
          </p:cNvSpPr>
          <p:nvPr/>
        </p:nvSpPr>
        <p:spPr>
          <a:xfrm>
            <a:off x="2159364" y="1025796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</a:t>
            </a:r>
            <a:r>
              <a:rPr lang="en-US" sz="3200" dirty="0" err="1"/>
              <a:t>COLOUR</a:t>
            </a:r>
            <a:r>
              <a:rPr lang="en-US" sz="3200" dirty="0"/>
              <a:t> ARE YOUR EYES?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4ACEF7-1547-41EF-BFEF-217AD6CA5DAF}"/>
              </a:ext>
            </a:extLst>
          </p:cNvPr>
          <p:cNvSpPr txBox="1">
            <a:spLocks/>
          </p:cNvSpPr>
          <p:nvPr/>
        </p:nvSpPr>
        <p:spPr>
          <a:xfrm>
            <a:off x="1991830" y="3738160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BROWN?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F6E614-A269-4FD6-9DEA-34009B53067F}"/>
              </a:ext>
            </a:extLst>
          </p:cNvPr>
          <p:cNvSpPr txBox="1">
            <a:spLocks/>
          </p:cNvSpPr>
          <p:nvPr/>
        </p:nvSpPr>
        <p:spPr>
          <a:xfrm>
            <a:off x="2206989" y="152984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ARE YOUR EYES …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A13368-4B36-4B68-BEC0-DAE8A5AEC201}"/>
              </a:ext>
            </a:extLst>
          </p:cNvPr>
          <p:cNvSpPr txBox="1">
            <a:spLocks/>
          </p:cNvSpPr>
          <p:nvPr/>
        </p:nvSpPr>
        <p:spPr>
          <a:xfrm>
            <a:off x="6698391" y="3771759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BLUE?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479CD2-2C31-4E5D-81A8-79D9F3F1F4AE}"/>
              </a:ext>
            </a:extLst>
          </p:cNvPr>
          <p:cNvSpPr txBox="1">
            <a:spLocks/>
          </p:cNvSpPr>
          <p:nvPr/>
        </p:nvSpPr>
        <p:spPr>
          <a:xfrm>
            <a:off x="1991829" y="6298758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GREEN?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187BE0-FFDB-4DCB-BDF2-F3B69DE1B398}"/>
              </a:ext>
            </a:extLst>
          </p:cNvPr>
          <p:cNvSpPr txBox="1">
            <a:spLocks/>
          </p:cNvSpPr>
          <p:nvPr/>
        </p:nvSpPr>
        <p:spPr>
          <a:xfrm>
            <a:off x="6719453" y="6298758"/>
            <a:ext cx="3029573" cy="60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GREY?</a:t>
            </a:r>
          </a:p>
        </p:txBody>
      </p:sp>
    </p:spTree>
    <p:extLst>
      <p:ext uri="{BB962C8B-B14F-4D97-AF65-F5344CB8AC3E}">
        <p14:creationId xmlns:p14="http://schemas.microsoft.com/office/powerpoint/2010/main" val="3631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B374-D1D8-436D-B1D4-10256E06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  <a:endParaRPr lang="en-GB" dirty="0"/>
          </a:p>
        </p:txBody>
      </p:sp>
      <p:pic>
        <p:nvPicPr>
          <p:cNvPr id="4" name="Picture 2" descr="Family Clip Art - Tall And Short Clipart, HD Png Download ...">
            <a:extLst>
              <a:ext uri="{FF2B5EF4-FFF2-40B4-BE49-F238E27FC236}">
                <a16:creationId xmlns:a16="http://schemas.microsoft.com/office/drawing/2014/main" id="{8F3F8DED-83D4-4A8C-87AE-7451B50C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5" y="2209801"/>
            <a:ext cx="4333210" cy="4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7E1753-61FB-4510-9CD0-3D5DD8ABCD29}"/>
              </a:ext>
            </a:extLst>
          </p:cNvPr>
          <p:cNvSpPr txBox="1">
            <a:spLocks/>
          </p:cNvSpPr>
          <p:nvPr/>
        </p:nvSpPr>
        <p:spPr>
          <a:xfrm>
            <a:off x="2385345" y="1378076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DO THEY LOOK LIKE?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B39F0A-EFCF-4EB6-BDF5-075BAE323F53}"/>
              </a:ext>
            </a:extLst>
          </p:cNvPr>
          <p:cNvSpPr txBox="1">
            <a:spLocks/>
          </p:cNvSpPr>
          <p:nvPr/>
        </p:nvSpPr>
        <p:spPr>
          <a:xfrm>
            <a:off x="337707" y="3448412"/>
            <a:ext cx="437997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WHAT DOES SHE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LOOK LIKE?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FCAD4-3EF0-4331-A3DC-27A59BC50330}"/>
              </a:ext>
            </a:extLst>
          </p:cNvPr>
          <p:cNvSpPr txBox="1">
            <a:spLocks/>
          </p:cNvSpPr>
          <p:nvPr/>
        </p:nvSpPr>
        <p:spPr>
          <a:xfrm>
            <a:off x="5982125" y="3448412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WHAT DOES 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7161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B374-D1D8-436D-B1D4-10256E06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  <a:endParaRPr lang="en-GB" dirty="0"/>
          </a:p>
        </p:txBody>
      </p:sp>
      <p:pic>
        <p:nvPicPr>
          <p:cNvPr id="4" name="Picture 2" descr="Family Clip Art - Tall And Short Clipart, HD Png Download ...">
            <a:extLst>
              <a:ext uri="{FF2B5EF4-FFF2-40B4-BE49-F238E27FC236}">
                <a16:creationId xmlns:a16="http://schemas.microsoft.com/office/drawing/2014/main" id="{8F3F8DED-83D4-4A8C-87AE-7451B50C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95" y="1874517"/>
            <a:ext cx="4333210" cy="4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B39F0A-EFCF-4EB6-BDF5-075BAE323F53}"/>
              </a:ext>
            </a:extLst>
          </p:cNvPr>
          <p:cNvSpPr txBox="1">
            <a:spLocks/>
          </p:cNvSpPr>
          <p:nvPr/>
        </p:nvSpPr>
        <p:spPr>
          <a:xfrm>
            <a:off x="829438" y="3818277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She has long, straight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blond hair and green eyes.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A2FA1C-FDAF-4BE7-9306-5872727CC2C3}"/>
              </a:ext>
            </a:extLst>
          </p:cNvPr>
          <p:cNvSpPr txBox="1">
            <a:spLocks/>
          </p:cNvSpPr>
          <p:nvPr/>
        </p:nvSpPr>
        <p:spPr>
          <a:xfrm>
            <a:off x="8392287" y="3818277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He has short, curly ginger hair.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316D0-2DC2-4213-B57E-5AEEFB1E6BA3}"/>
              </a:ext>
            </a:extLst>
          </p:cNvPr>
          <p:cNvSpPr txBox="1">
            <a:spLocks/>
          </p:cNvSpPr>
          <p:nvPr/>
        </p:nvSpPr>
        <p:spPr>
          <a:xfrm>
            <a:off x="829437" y="3097631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She is tall and skinny.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0F145-D8EC-4CE0-A191-10839597FED9}"/>
              </a:ext>
            </a:extLst>
          </p:cNvPr>
          <p:cNvSpPr txBox="1">
            <a:spLocks/>
          </p:cNvSpPr>
          <p:nvPr/>
        </p:nvSpPr>
        <p:spPr>
          <a:xfrm>
            <a:off x="8392287" y="3097631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He is short and skinny.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6AD32F-726E-4E17-8D26-2ECCE5735ADF}"/>
              </a:ext>
            </a:extLst>
          </p:cNvPr>
          <p:cNvSpPr txBox="1">
            <a:spLocks/>
          </p:cNvSpPr>
          <p:nvPr/>
        </p:nvSpPr>
        <p:spPr>
          <a:xfrm>
            <a:off x="208478" y="1532117"/>
            <a:ext cx="437997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WHAT DOES SHE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LOOK LIKE?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11D949-F9FE-4010-AAE0-28E2A98A0E28}"/>
              </a:ext>
            </a:extLst>
          </p:cNvPr>
          <p:cNvSpPr txBox="1">
            <a:spLocks/>
          </p:cNvSpPr>
          <p:nvPr/>
        </p:nvSpPr>
        <p:spPr>
          <a:xfrm>
            <a:off x="6063854" y="1532117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WHAT DOES 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20657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D4A7-4529-46B8-ACEC-6294FA38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  <a:endParaRPr lang="en-GB" dirty="0"/>
          </a:p>
        </p:txBody>
      </p:sp>
      <p:pic>
        <p:nvPicPr>
          <p:cNvPr id="1026" name="Picture 2" descr="Free Curly Hair Cliparts, Download Free Clip Art, Free Clip Art on ...">
            <a:extLst>
              <a:ext uri="{FF2B5EF4-FFF2-40B4-BE49-F238E27FC236}">
                <a16:creationId xmlns:a16="http://schemas.microsoft.com/office/drawing/2014/main" id="{4748F5C2-645A-4722-97D8-85E8C5D5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476375"/>
            <a:ext cx="17335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85C838-A23C-4F06-A1D4-FFD77EFFB841}"/>
              </a:ext>
            </a:extLst>
          </p:cNvPr>
          <p:cNvSpPr txBox="1">
            <a:spLocks/>
          </p:cNvSpPr>
          <p:nvPr/>
        </p:nvSpPr>
        <p:spPr>
          <a:xfrm>
            <a:off x="661320" y="1476375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DOES SHE LOOK LIKE?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669392-7784-468A-80D9-23936958A673}"/>
              </a:ext>
            </a:extLst>
          </p:cNvPr>
          <p:cNvSpPr txBox="1">
            <a:spLocks/>
          </p:cNvSpPr>
          <p:nvPr/>
        </p:nvSpPr>
        <p:spPr>
          <a:xfrm>
            <a:off x="2931135" y="2418481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is TALL.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24C2F2-1889-422D-9702-771DF10653A5}"/>
              </a:ext>
            </a:extLst>
          </p:cNvPr>
          <p:cNvSpPr txBox="1">
            <a:spLocks/>
          </p:cNvSpPr>
          <p:nvPr/>
        </p:nvSpPr>
        <p:spPr>
          <a:xfrm>
            <a:off x="2992164" y="2931103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is SKINNY.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22880E-089F-4F21-8371-27B61917F4B3}"/>
              </a:ext>
            </a:extLst>
          </p:cNvPr>
          <p:cNvSpPr txBox="1">
            <a:spLocks/>
          </p:cNvSpPr>
          <p:nvPr/>
        </p:nvSpPr>
        <p:spPr>
          <a:xfrm>
            <a:off x="3053193" y="3429000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has LONG, CURLY, GINGER HAIR.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B04929-188B-4A95-9891-D44B55F45CE8}"/>
              </a:ext>
            </a:extLst>
          </p:cNvPr>
          <p:cNvSpPr txBox="1">
            <a:spLocks/>
          </p:cNvSpPr>
          <p:nvPr/>
        </p:nvSpPr>
        <p:spPr>
          <a:xfrm>
            <a:off x="3053193" y="4385832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has BRIGHT GREEN EYES.</a:t>
            </a:r>
          </a:p>
        </p:txBody>
      </p:sp>
    </p:spTree>
    <p:extLst>
      <p:ext uri="{BB962C8B-B14F-4D97-AF65-F5344CB8AC3E}">
        <p14:creationId xmlns:p14="http://schemas.microsoft.com/office/powerpoint/2010/main" val="30662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7456-0472-42E2-8E22-1479FF41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62579-9CF0-47D7-A724-423E08075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37" y="2210753"/>
            <a:ext cx="4787526" cy="406939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6C7F4-DBDD-45CE-ABFC-BD58E86F89C0}"/>
              </a:ext>
            </a:extLst>
          </p:cNvPr>
          <p:cNvSpPr txBox="1">
            <a:spLocks/>
          </p:cNvSpPr>
          <p:nvPr/>
        </p:nvSpPr>
        <p:spPr>
          <a:xfrm>
            <a:off x="2385345" y="1378076"/>
            <a:ext cx="8043863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DOES HE LOOK LIKE?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E183B8-B6BE-4D58-B394-0C34E242E976}"/>
              </a:ext>
            </a:extLst>
          </p:cNvPr>
          <p:cNvSpPr txBox="1">
            <a:spLocks/>
          </p:cNvSpPr>
          <p:nvPr/>
        </p:nvSpPr>
        <p:spPr>
          <a:xfrm>
            <a:off x="721052" y="3843402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He has FOUR arms.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CC6F92-DDA3-4109-B585-691B7D1DD07F}"/>
              </a:ext>
            </a:extLst>
          </p:cNvPr>
          <p:cNvSpPr txBox="1">
            <a:spLocks/>
          </p:cNvSpPr>
          <p:nvPr/>
        </p:nvSpPr>
        <p:spPr>
          <a:xfrm>
            <a:off x="1762792" y="5669276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And TWO legs.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517E0F-D448-400F-BD00-AA4C656820F5}"/>
              </a:ext>
            </a:extLst>
          </p:cNvPr>
          <p:cNvSpPr txBox="1">
            <a:spLocks/>
          </p:cNvSpPr>
          <p:nvPr/>
        </p:nvSpPr>
        <p:spPr>
          <a:xfrm>
            <a:off x="7154037" y="2841307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He has ONE eye.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DB1211-90E5-43B6-BC9D-9E3DA7B029DA}"/>
              </a:ext>
            </a:extLst>
          </p:cNvPr>
          <p:cNvSpPr txBox="1">
            <a:spLocks/>
          </p:cNvSpPr>
          <p:nvPr/>
        </p:nvSpPr>
        <p:spPr>
          <a:xfrm>
            <a:off x="1474763" y="2210753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He has TWO ears.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CEA790-707D-4BF0-B3F7-E57AF9FAA7D3}"/>
              </a:ext>
            </a:extLst>
          </p:cNvPr>
          <p:cNvSpPr txBox="1">
            <a:spLocks/>
          </p:cNvSpPr>
          <p:nvPr/>
        </p:nvSpPr>
        <p:spPr>
          <a:xfrm>
            <a:off x="8237626" y="4304538"/>
            <a:ext cx="3138057" cy="11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He is short, fat, and blue.</a:t>
            </a:r>
          </a:p>
        </p:txBody>
      </p:sp>
    </p:spTree>
    <p:extLst>
      <p:ext uri="{BB962C8B-B14F-4D97-AF65-F5344CB8AC3E}">
        <p14:creationId xmlns:p14="http://schemas.microsoft.com/office/powerpoint/2010/main" val="12178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CB96-56D9-4E34-A57B-15F4E87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6AE0-CF85-41DA-BB91-F30CFADD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48" y="3818499"/>
            <a:ext cx="2506503" cy="27717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36527-C67E-439F-8859-B199623F38A6}"/>
              </a:ext>
            </a:extLst>
          </p:cNvPr>
          <p:cNvSpPr txBox="1">
            <a:spLocks/>
          </p:cNvSpPr>
          <p:nvPr/>
        </p:nvSpPr>
        <p:spPr>
          <a:xfrm>
            <a:off x="2159363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DO YOU LOOK LIKE?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6CE27-BDD0-4AB1-BED5-5CC0E6B9F5D6}"/>
              </a:ext>
            </a:extLst>
          </p:cNvPr>
          <p:cNvSpPr txBox="1">
            <a:spLocks/>
          </p:cNvSpPr>
          <p:nvPr/>
        </p:nvSpPr>
        <p:spPr>
          <a:xfrm>
            <a:off x="2159359" y="2214940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IS THE </a:t>
            </a:r>
            <a:r>
              <a:rPr lang="en-US" sz="3200" dirty="0" err="1"/>
              <a:t>COLOUR</a:t>
            </a:r>
            <a:r>
              <a:rPr lang="en-US" sz="3200" dirty="0"/>
              <a:t> OF YOUR EYES?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0D25BE-D7C3-485B-B35F-9CC638DD45B9}"/>
              </a:ext>
            </a:extLst>
          </p:cNvPr>
          <p:cNvSpPr txBox="1">
            <a:spLocks/>
          </p:cNvSpPr>
          <p:nvPr/>
        </p:nvSpPr>
        <p:spPr>
          <a:xfrm>
            <a:off x="2159361" y="1723882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DOES YOUR HAIR LOOK LIKE?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E4272B-AB61-402B-A971-6B28795CB819}"/>
              </a:ext>
            </a:extLst>
          </p:cNvPr>
          <p:cNvSpPr txBox="1">
            <a:spLocks/>
          </p:cNvSpPr>
          <p:nvPr/>
        </p:nvSpPr>
        <p:spPr>
          <a:xfrm>
            <a:off x="2159358" y="2689572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ARE YOU: TALL/SHORT, FAT/SKINNY 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107945-F310-47CF-971C-3E6976897B1E}"/>
              </a:ext>
            </a:extLst>
          </p:cNvPr>
          <p:cNvSpPr txBox="1">
            <a:spLocks/>
          </p:cNvSpPr>
          <p:nvPr/>
        </p:nvSpPr>
        <p:spPr>
          <a:xfrm>
            <a:off x="2159357" y="3204512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DO YOU WEAR GLASSES?</a:t>
            </a:r>
          </a:p>
        </p:txBody>
      </p:sp>
    </p:spTree>
    <p:extLst>
      <p:ext uri="{BB962C8B-B14F-4D97-AF65-F5344CB8AC3E}">
        <p14:creationId xmlns:p14="http://schemas.microsoft.com/office/powerpoint/2010/main" val="3638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A58E-BA9B-4E34-822B-AB27DAE8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WHO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F551E-1328-4A71-9073-8EBDB0F2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37" y="1581150"/>
            <a:ext cx="3727925" cy="47466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B379A7-128C-4BB6-92DA-4B69A4F2757F}"/>
              </a:ext>
            </a:extLst>
          </p:cNvPr>
          <p:cNvSpPr txBox="1">
            <a:spLocks/>
          </p:cNvSpPr>
          <p:nvPr/>
        </p:nvSpPr>
        <p:spPr>
          <a:xfrm>
            <a:off x="4313214" y="1182053"/>
            <a:ext cx="1106512" cy="39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Jess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1FBCF-F46A-445F-BA55-0FCD6321105A}"/>
              </a:ext>
            </a:extLst>
          </p:cNvPr>
          <p:cNvSpPr txBox="1">
            <a:spLocks/>
          </p:cNvSpPr>
          <p:nvPr/>
        </p:nvSpPr>
        <p:spPr>
          <a:xfrm>
            <a:off x="5583332" y="1182052"/>
            <a:ext cx="1106512" cy="39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Fiona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5E25B0-194E-4075-8D56-C56B5EC029BD}"/>
              </a:ext>
            </a:extLst>
          </p:cNvPr>
          <p:cNvSpPr txBox="1">
            <a:spLocks/>
          </p:cNvSpPr>
          <p:nvPr/>
        </p:nvSpPr>
        <p:spPr>
          <a:xfrm>
            <a:off x="6853450" y="1182052"/>
            <a:ext cx="1106512" cy="39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Monica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79F530-CFE3-4DCB-B112-7ADAD433624B}"/>
              </a:ext>
            </a:extLst>
          </p:cNvPr>
          <p:cNvSpPr txBox="1">
            <a:spLocks/>
          </p:cNvSpPr>
          <p:nvPr/>
        </p:nvSpPr>
        <p:spPr>
          <a:xfrm>
            <a:off x="4313214" y="6327775"/>
            <a:ext cx="1106512" cy="39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Tara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B17B90-7065-48D6-B8D9-F71C9018D002}"/>
              </a:ext>
            </a:extLst>
          </p:cNvPr>
          <p:cNvSpPr txBox="1">
            <a:spLocks/>
          </p:cNvSpPr>
          <p:nvPr/>
        </p:nvSpPr>
        <p:spPr>
          <a:xfrm>
            <a:off x="5583332" y="6327774"/>
            <a:ext cx="1106512" cy="39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Lisa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7E8995-6FC6-4517-91CE-B1C46348ACBB}"/>
              </a:ext>
            </a:extLst>
          </p:cNvPr>
          <p:cNvSpPr txBox="1">
            <a:spLocks/>
          </p:cNvSpPr>
          <p:nvPr/>
        </p:nvSpPr>
        <p:spPr>
          <a:xfrm>
            <a:off x="6853450" y="6356824"/>
            <a:ext cx="1106512" cy="39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Cindy</a:t>
            </a:r>
          </a:p>
        </p:txBody>
      </p:sp>
    </p:spTree>
    <p:extLst>
      <p:ext uri="{BB962C8B-B14F-4D97-AF65-F5344CB8AC3E}">
        <p14:creationId xmlns:p14="http://schemas.microsoft.com/office/powerpoint/2010/main" val="39420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1CEE-2868-4F44-BC01-BE287F2A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770A1-1AFB-42EF-839E-69D0B539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41742"/>
          <a:stretch/>
        </p:blipFill>
        <p:spPr>
          <a:xfrm>
            <a:off x="2564277" y="1533524"/>
            <a:ext cx="7063445" cy="45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71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1CEE-2868-4F44-BC01-BE287F2A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5959B-C87B-4A08-8DBA-926593579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7" b="9401"/>
          <a:stretch/>
        </p:blipFill>
        <p:spPr>
          <a:xfrm>
            <a:off x="2161126" y="1800225"/>
            <a:ext cx="7869748" cy="37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9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ABB2-0BD3-477C-95BE-96F15FB6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B9995-17D1-4091-91A1-C56BC55A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97" y="2921906"/>
            <a:ext cx="2955605" cy="3268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C9B715-5264-4437-BE7E-989D4CE4DED7}"/>
              </a:ext>
            </a:extLst>
          </p:cNvPr>
          <p:cNvSpPr txBox="1">
            <a:spLocks/>
          </p:cNvSpPr>
          <p:nvPr/>
        </p:nvSpPr>
        <p:spPr>
          <a:xfrm>
            <a:off x="2159364" y="142977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WHAT ARE YOU LIKE?</a:t>
            </a:r>
          </a:p>
        </p:txBody>
      </p:sp>
    </p:spTree>
    <p:extLst>
      <p:ext uri="{BB962C8B-B14F-4D97-AF65-F5344CB8AC3E}">
        <p14:creationId xmlns:p14="http://schemas.microsoft.com/office/powerpoint/2010/main" val="32070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HI, HOW ARE YOU?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331638" y="1522092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AE074C-D195-4A6E-904D-14BF7A808A68}"/>
              </a:ext>
            </a:extLst>
          </p:cNvPr>
          <p:cNvSpPr txBox="1">
            <a:spLocks/>
          </p:cNvSpPr>
          <p:nvPr/>
        </p:nvSpPr>
        <p:spPr>
          <a:xfrm>
            <a:off x="6216107" y="1448437"/>
            <a:ext cx="1468712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I’M 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2591396-BB19-4770-8A70-0EF02F0C8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7778" r="9966" b="22195"/>
          <a:stretch/>
        </p:blipFill>
        <p:spPr>
          <a:xfrm>
            <a:off x="3985691" y="2347355"/>
            <a:ext cx="5290634" cy="3475097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C14878F-08F3-489C-962E-243FA422DB60}"/>
              </a:ext>
            </a:extLst>
          </p:cNvPr>
          <p:cNvSpPr txBox="1">
            <a:spLocks/>
          </p:cNvSpPr>
          <p:nvPr/>
        </p:nvSpPr>
        <p:spPr>
          <a:xfrm>
            <a:off x="9391611" y="2892916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GOOD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DD4C710-B2E6-4619-9434-27EAFE38DF06}"/>
              </a:ext>
            </a:extLst>
          </p:cNvPr>
          <p:cNvSpPr txBox="1">
            <a:spLocks/>
          </p:cNvSpPr>
          <p:nvPr/>
        </p:nvSpPr>
        <p:spPr>
          <a:xfrm>
            <a:off x="9391611" y="2330942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OKAY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B373F8D-DAF4-41EC-B249-82EF1964DD61}"/>
              </a:ext>
            </a:extLst>
          </p:cNvPr>
          <p:cNvSpPr txBox="1">
            <a:spLocks/>
          </p:cNvSpPr>
          <p:nvPr/>
        </p:nvSpPr>
        <p:spPr>
          <a:xfrm>
            <a:off x="9161039" y="3881937"/>
            <a:ext cx="1838364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GREAT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13EBC03-6F14-4610-981D-3EF654F06458}"/>
              </a:ext>
            </a:extLst>
          </p:cNvPr>
          <p:cNvSpPr txBox="1">
            <a:spLocks/>
          </p:cNvSpPr>
          <p:nvPr/>
        </p:nvSpPr>
        <p:spPr>
          <a:xfrm>
            <a:off x="9075314" y="4421510"/>
            <a:ext cx="2009814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HAPPY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3AF3D5D-A090-454A-98EC-BDF470AA08C5}"/>
              </a:ext>
            </a:extLst>
          </p:cNvPr>
          <p:cNvSpPr txBox="1">
            <a:spLocks/>
          </p:cNvSpPr>
          <p:nvPr/>
        </p:nvSpPr>
        <p:spPr>
          <a:xfrm>
            <a:off x="8937202" y="4983484"/>
            <a:ext cx="2286039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EXCITED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6E0CE60-5313-4EB6-BFBB-E1622F7A9CD1}"/>
              </a:ext>
            </a:extLst>
          </p:cNvPr>
          <p:cNvSpPr txBox="1">
            <a:spLocks/>
          </p:cNvSpPr>
          <p:nvPr/>
        </p:nvSpPr>
        <p:spPr>
          <a:xfrm>
            <a:off x="9391610" y="3382167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WELL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70D3A71-613A-4B85-85FC-4C1A8CCAE9EE}"/>
              </a:ext>
            </a:extLst>
          </p:cNvPr>
          <p:cNvSpPr txBox="1">
            <a:spLocks/>
          </p:cNvSpPr>
          <p:nvPr/>
        </p:nvSpPr>
        <p:spPr>
          <a:xfrm>
            <a:off x="1029942" y="2892916"/>
            <a:ext cx="2926927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NOT SO GOOD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4C88F26-382A-4127-89BE-F25BFB1D9FFC}"/>
              </a:ext>
            </a:extLst>
          </p:cNvPr>
          <p:cNvSpPr txBox="1">
            <a:spLocks/>
          </p:cNvSpPr>
          <p:nvPr/>
        </p:nvSpPr>
        <p:spPr>
          <a:xfrm>
            <a:off x="1001121" y="2330942"/>
            <a:ext cx="2926927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SO-SO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A4029A2-13A7-478F-8B0D-F07DA92BF737}"/>
              </a:ext>
            </a:extLst>
          </p:cNvPr>
          <p:cNvSpPr txBox="1">
            <a:spLocks/>
          </p:cNvSpPr>
          <p:nvPr/>
        </p:nvSpPr>
        <p:spPr>
          <a:xfrm>
            <a:off x="943478" y="3522929"/>
            <a:ext cx="2926927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NOT SO WELL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9D34356-77D7-4731-85EB-0BC76B4CDB2A}"/>
              </a:ext>
            </a:extLst>
          </p:cNvPr>
          <p:cNvSpPr txBox="1">
            <a:spLocks/>
          </p:cNvSpPr>
          <p:nvPr/>
        </p:nvSpPr>
        <p:spPr>
          <a:xfrm>
            <a:off x="973447" y="4084903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NOT THAT GREAT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B90E45D-3D0E-41C0-8287-4A03B2E153ED}"/>
              </a:ext>
            </a:extLst>
          </p:cNvPr>
          <p:cNvSpPr txBox="1">
            <a:spLocks/>
          </p:cNvSpPr>
          <p:nvPr/>
        </p:nvSpPr>
        <p:spPr>
          <a:xfrm>
            <a:off x="933952" y="4645846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SAD</a:t>
            </a:r>
          </a:p>
        </p:txBody>
      </p:sp>
    </p:spTree>
    <p:extLst>
      <p:ext uri="{BB962C8B-B14F-4D97-AF65-F5344CB8AC3E}">
        <p14:creationId xmlns:p14="http://schemas.microsoft.com/office/powerpoint/2010/main" val="1259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0572FE-648A-49FB-931E-24EE4C8095A4}"/>
              </a:ext>
            </a:extLst>
          </p:cNvPr>
          <p:cNvSpPr/>
          <p:nvPr/>
        </p:nvSpPr>
        <p:spPr>
          <a:xfrm>
            <a:off x="10251657" y="5425492"/>
            <a:ext cx="1333500" cy="1308586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A5FDD-643C-4553-B112-C7D1FC13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DC8D8-BD35-4649-87ED-05BD9A03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03E5B-33B9-4FAD-9B85-512C0502E599}"/>
              </a:ext>
            </a:extLst>
          </p:cNvPr>
          <p:cNvSpPr txBox="1">
            <a:spLocks/>
          </p:cNvSpPr>
          <p:nvPr/>
        </p:nvSpPr>
        <p:spPr>
          <a:xfrm>
            <a:off x="608314" y="1504914"/>
            <a:ext cx="3588410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WHAT IS CHRIS LIKE?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9C3D18-B53B-41E1-BE21-CD9194B33A80}"/>
              </a:ext>
            </a:extLst>
          </p:cNvPr>
          <p:cNvSpPr txBox="1">
            <a:spLocks/>
          </p:cNvSpPr>
          <p:nvPr/>
        </p:nvSpPr>
        <p:spPr>
          <a:xfrm>
            <a:off x="8205005" y="1504914"/>
            <a:ext cx="35884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WHAT IS NANCY LIKE?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2E5D9A-842E-45AA-9D2F-34E0FB671FB1}"/>
              </a:ext>
            </a:extLst>
          </p:cNvPr>
          <p:cNvSpPr txBox="1">
            <a:spLocks/>
          </p:cNvSpPr>
          <p:nvPr/>
        </p:nvSpPr>
        <p:spPr>
          <a:xfrm>
            <a:off x="1943885" y="2650522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CREATIVE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031AF-5AB2-4D35-8FCA-6257F0B2F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 t="11643" r="46070" b="75075"/>
          <a:stretch/>
        </p:blipFill>
        <p:spPr>
          <a:xfrm>
            <a:off x="1088988" y="2204919"/>
            <a:ext cx="1287924" cy="1393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CDD8FD-547E-4019-8BA5-11CA4578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2" t="11805" r="3009" b="75720"/>
          <a:stretch/>
        </p:blipFill>
        <p:spPr>
          <a:xfrm>
            <a:off x="2612796" y="3429000"/>
            <a:ext cx="1107275" cy="13085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1201E2-B8B8-4A39-83E6-E786F2520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7" t="26948" r="1422" b="59720"/>
          <a:stretch/>
        </p:blipFill>
        <p:spPr>
          <a:xfrm>
            <a:off x="8359329" y="2159207"/>
            <a:ext cx="1117845" cy="14805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868F99-B2E2-4237-A22B-8618D7B8E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42208" r="53020" b="44969"/>
          <a:stretch/>
        </p:blipFill>
        <p:spPr>
          <a:xfrm>
            <a:off x="10251657" y="3371347"/>
            <a:ext cx="1117845" cy="14238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13331-3A77-42CD-9B0D-54F4E71C5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11528" r="79230" b="75139"/>
          <a:stretch/>
        </p:blipFill>
        <p:spPr>
          <a:xfrm>
            <a:off x="8532855" y="4833679"/>
            <a:ext cx="1288107" cy="1480523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03BE832-0158-4793-B9BA-AF409E379534}"/>
              </a:ext>
            </a:extLst>
          </p:cNvPr>
          <p:cNvSpPr txBox="1">
            <a:spLocks/>
          </p:cNvSpPr>
          <p:nvPr/>
        </p:nvSpPr>
        <p:spPr>
          <a:xfrm>
            <a:off x="958836" y="3863171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KIND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46CD0D1-9F39-4C07-AC75-D8468C64E365}"/>
              </a:ext>
            </a:extLst>
          </p:cNvPr>
          <p:cNvSpPr txBox="1">
            <a:spLocks/>
          </p:cNvSpPr>
          <p:nvPr/>
        </p:nvSpPr>
        <p:spPr>
          <a:xfrm>
            <a:off x="1920976" y="5065079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GOOD-</a:t>
            </a:r>
            <a:br>
              <a:rPr lang="en-US" dirty="0"/>
            </a:br>
            <a:r>
              <a:rPr lang="en-US" dirty="0"/>
              <a:t>TEMPERED</a:t>
            </a:r>
            <a:br>
              <a:rPr lang="en-US" dirty="0"/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45FB4A-46D5-4969-B0E7-4632EED12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57393" r="78035" b="28670"/>
          <a:stretch/>
        </p:blipFill>
        <p:spPr>
          <a:xfrm>
            <a:off x="1251678" y="4890959"/>
            <a:ext cx="1060391" cy="1308587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C2C60C9-5FE6-4937-B8B1-EACC659CE91C}"/>
              </a:ext>
            </a:extLst>
          </p:cNvPr>
          <p:cNvSpPr txBox="1">
            <a:spLocks/>
          </p:cNvSpPr>
          <p:nvPr/>
        </p:nvSpPr>
        <p:spPr>
          <a:xfrm>
            <a:off x="9026511" y="2519017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LIVELY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C44800D-F6A3-4EC7-8CD7-0DEFE50BAC22}"/>
              </a:ext>
            </a:extLst>
          </p:cNvPr>
          <p:cNvSpPr txBox="1">
            <a:spLocks/>
          </p:cNvSpPr>
          <p:nvPr/>
        </p:nvSpPr>
        <p:spPr>
          <a:xfrm>
            <a:off x="8597842" y="3905626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FRIENDLY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E5C18DA-8FC7-49C8-97BD-E4F30B960A87}"/>
              </a:ext>
            </a:extLst>
          </p:cNvPr>
          <p:cNvSpPr txBox="1">
            <a:spLocks/>
          </p:cNvSpPr>
          <p:nvPr/>
        </p:nvSpPr>
        <p:spPr>
          <a:xfrm>
            <a:off x="9477174" y="5199935"/>
            <a:ext cx="2207597" cy="72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HARD-</a:t>
            </a:r>
            <a:br>
              <a:rPr lang="en-US" dirty="0"/>
            </a:br>
            <a:r>
              <a:rPr lang="en-US" dirty="0"/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30431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32" grpId="0"/>
      <p:bldP spid="33" grpId="0"/>
      <p:bldP spid="34" grpId="0"/>
      <p:bldP spid="35" grpId="0"/>
      <p:bldP spid="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ABB2-0BD3-477C-95BE-96F15FB6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C9B715-5264-4437-BE7E-989D4CE4DED7}"/>
              </a:ext>
            </a:extLst>
          </p:cNvPr>
          <p:cNvSpPr txBox="1">
            <a:spLocks/>
          </p:cNvSpPr>
          <p:nvPr/>
        </p:nvSpPr>
        <p:spPr>
          <a:xfrm>
            <a:off x="2159364" y="1220224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WHAT ARE YOUR FRIENDS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4230F-C2E9-4001-B9DC-03F2C552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2579890"/>
            <a:ext cx="3895725" cy="38957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0EB8ED-8CFE-4B05-B07D-2792410704D3}"/>
              </a:ext>
            </a:extLst>
          </p:cNvPr>
          <p:cNvSpPr txBox="1">
            <a:spLocks/>
          </p:cNvSpPr>
          <p:nvPr/>
        </p:nvSpPr>
        <p:spPr>
          <a:xfrm>
            <a:off x="2159364" y="1874517"/>
            <a:ext cx="8362949" cy="6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THEY ARE …</a:t>
            </a:r>
          </a:p>
        </p:txBody>
      </p:sp>
    </p:spTree>
    <p:extLst>
      <p:ext uri="{BB962C8B-B14F-4D97-AF65-F5344CB8AC3E}">
        <p14:creationId xmlns:p14="http://schemas.microsoft.com/office/powerpoint/2010/main" val="2201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5A7B-5FC8-42F5-8C69-84CC0AC4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GB" dirty="0"/>
          </a:p>
        </p:txBody>
      </p:sp>
      <p:pic>
        <p:nvPicPr>
          <p:cNvPr id="4" name="Content Placeholder 19">
            <a:extLst>
              <a:ext uri="{FF2B5EF4-FFF2-40B4-BE49-F238E27FC236}">
                <a16:creationId xmlns:a16="http://schemas.microsoft.com/office/drawing/2014/main" id="{0F001C06-197A-402E-B465-EB07D106B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12642"/>
            <a:ext cx="1640312" cy="4101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F56B4F-DF2C-436A-8ED4-67F966ACD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2" y="1412088"/>
            <a:ext cx="928073" cy="11217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AC2C40-7149-4155-B6B5-EF7D35C325C2}"/>
              </a:ext>
            </a:extLst>
          </p:cNvPr>
          <p:cNvSpPr/>
          <p:nvPr/>
        </p:nvSpPr>
        <p:spPr>
          <a:xfrm>
            <a:off x="1750143" y="1171890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6497C8-E2D5-4F55-9106-407956C8058F}"/>
              </a:ext>
            </a:extLst>
          </p:cNvPr>
          <p:cNvSpPr txBox="1">
            <a:spLocks/>
          </p:cNvSpPr>
          <p:nvPr/>
        </p:nvSpPr>
        <p:spPr>
          <a:xfrm>
            <a:off x="1865164" y="1276206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27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ADA20-8515-4622-9039-60A4CCA49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58" y="2768338"/>
            <a:ext cx="1096510" cy="878426"/>
          </a:xfrm>
          <a:prstGeom prst="rect">
            <a:avLst/>
          </a:prstGeom>
        </p:spPr>
      </p:pic>
      <p:pic>
        <p:nvPicPr>
          <p:cNvPr id="9" name="Picture 20" descr="Running Boy, Boy Clipart, Boy, Run PNG Transparent Clipart Image ...">
            <a:extLst>
              <a:ext uri="{FF2B5EF4-FFF2-40B4-BE49-F238E27FC236}">
                <a16:creationId xmlns:a16="http://schemas.microsoft.com/office/drawing/2014/main" id="{C9E4FFE9-891C-4CF4-BB25-812DF4C2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5" y="1520107"/>
            <a:ext cx="1078871" cy="10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4752B4-0637-4754-8438-D1471CDB32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68" y="2492316"/>
            <a:ext cx="936684" cy="936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0879BD-0500-460E-B81B-E71B062206E1}"/>
              </a:ext>
            </a:extLst>
          </p:cNvPr>
          <p:cNvCxnSpPr>
            <a:cxnSpLocks/>
          </p:cNvCxnSpPr>
          <p:nvPr/>
        </p:nvCxnSpPr>
        <p:spPr>
          <a:xfrm flipV="1">
            <a:off x="4698924" y="2644834"/>
            <a:ext cx="1030828" cy="60070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B7CC45-56EA-4B83-B012-720C84396AD1}"/>
              </a:ext>
            </a:extLst>
          </p:cNvPr>
          <p:cNvCxnSpPr>
            <a:cxnSpLocks/>
          </p:cNvCxnSpPr>
          <p:nvPr/>
        </p:nvCxnSpPr>
        <p:spPr>
          <a:xfrm>
            <a:off x="4831166" y="2578041"/>
            <a:ext cx="992730" cy="6674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8B0A479-8AB0-46C3-ACEC-B5B8D8BB1B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4" t="29842" r="18850" b="60025"/>
          <a:stretch/>
        </p:blipFill>
        <p:spPr>
          <a:xfrm>
            <a:off x="3212423" y="3881257"/>
            <a:ext cx="928983" cy="11217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24BBE7-6978-4141-BC9D-4B1518D954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7" t="44075" r="43212" b="45626"/>
          <a:stretch/>
        </p:blipFill>
        <p:spPr>
          <a:xfrm>
            <a:off x="4529976" y="4442135"/>
            <a:ext cx="1199776" cy="1028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924001-479C-42BE-967E-74F571A50E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58728" r="79545" b="29445"/>
          <a:stretch/>
        </p:blipFill>
        <p:spPr>
          <a:xfrm>
            <a:off x="3029199" y="5175182"/>
            <a:ext cx="1295429" cy="1316249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3CC0F29-9169-4B61-8BCD-65CAD6DB81A6}"/>
              </a:ext>
            </a:extLst>
          </p:cNvPr>
          <p:cNvSpPr txBox="1">
            <a:spLocks/>
          </p:cNvSpPr>
          <p:nvPr/>
        </p:nvSpPr>
        <p:spPr>
          <a:xfrm>
            <a:off x="6586821" y="892773"/>
            <a:ext cx="3588410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This is Judy.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3DA6271-C108-4793-A41D-9062F27D60E0}"/>
              </a:ext>
            </a:extLst>
          </p:cNvPr>
          <p:cNvSpPr txBox="1">
            <a:spLocks/>
          </p:cNvSpPr>
          <p:nvPr/>
        </p:nvSpPr>
        <p:spPr>
          <a:xfrm>
            <a:off x="6636735" y="1382562"/>
            <a:ext cx="3878865" cy="73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is </a:t>
            </a:r>
            <a:r>
              <a:rPr lang="en-US" sz="2600" dirty="0"/>
              <a:t>twenty-seven</a:t>
            </a:r>
            <a:r>
              <a:rPr lang="en-US" sz="2400" dirty="0"/>
              <a:t> years old.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9771691-0301-4844-8172-4FDA5A07CAD2}"/>
              </a:ext>
            </a:extLst>
          </p:cNvPr>
          <p:cNvSpPr txBox="1">
            <a:spLocks/>
          </p:cNvSpPr>
          <p:nvPr/>
        </p:nvSpPr>
        <p:spPr>
          <a:xfrm>
            <a:off x="6680965" y="2960658"/>
            <a:ext cx="3588410" cy="218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In her free time, she likes to read books, run, and play the piano. She doesn’t like to play video games.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51B5C65-29C5-4559-AFA3-5945AD150C4B}"/>
              </a:ext>
            </a:extLst>
          </p:cNvPr>
          <p:cNvSpPr txBox="1">
            <a:spLocks/>
          </p:cNvSpPr>
          <p:nvPr/>
        </p:nvSpPr>
        <p:spPr>
          <a:xfrm>
            <a:off x="6636735" y="1768089"/>
            <a:ext cx="3588410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is tall and skinny.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A3F756B-B2F1-4DA1-8945-D07844FAA99F}"/>
              </a:ext>
            </a:extLst>
          </p:cNvPr>
          <p:cNvSpPr txBox="1">
            <a:spLocks/>
          </p:cNvSpPr>
          <p:nvPr/>
        </p:nvSpPr>
        <p:spPr>
          <a:xfrm>
            <a:off x="6586821" y="2184364"/>
            <a:ext cx="3588410" cy="102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has long, wavy brown hair and brown eyes.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BBE032D-E2D8-470C-A381-6274E7721159}"/>
              </a:ext>
            </a:extLst>
          </p:cNvPr>
          <p:cNvSpPr txBox="1">
            <a:spLocks/>
          </p:cNvSpPr>
          <p:nvPr/>
        </p:nvSpPr>
        <p:spPr>
          <a:xfrm>
            <a:off x="6680965" y="4560617"/>
            <a:ext cx="3588410" cy="210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She is patient, talkative, and optimistic.</a:t>
            </a:r>
          </a:p>
        </p:txBody>
      </p:sp>
    </p:spTree>
    <p:extLst>
      <p:ext uri="{BB962C8B-B14F-4D97-AF65-F5344CB8AC3E}">
        <p14:creationId xmlns:p14="http://schemas.microsoft.com/office/powerpoint/2010/main" val="22657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ARE YOU?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609566" y="2584033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Hi, Judy, how are you?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7666119" y="2869964"/>
            <a:ext cx="3344781" cy="89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Hey, Jack. I’m good.</a:t>
            </a:r>
            <a:br>
              <a:rPr lang="en-US" sz="2400" dirty="0"/>
            </a:br>
            <a:r>
              <a:rPr lang="en-US" sz="2400" dirty="0"/>
              <a:t>And you?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5" y="5092240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Not that great.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92" y="19731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91" y="42972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7439027" y="2235848"/>
            <a:ext cx="3344781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7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80D6-D82C-4000-9D38-4D07BE22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EMOTIONS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695BE-5820-420B-90D1-D2858489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9583" r="4336" b="5576"/>
          <a:stretch/>
        </p:blipFill>
        <p:spPr>
          <a:xfrm>
            <a:off x="3888151" y="1409699"/>
            <a:ext cx="4905375" cy="51325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E7958A-E725-4469-9062-583F3434422E}"/>
              </a:ext>
            </a:extLst>
          </p:cNvPr>
          <p:cNvSpPr txBox="1">
            <a:spLocks/>
          </p:cNvSpPr>
          <p:nvPr/>
        </p:nvSpPr>
        <p:spPr>
          <a:xfrm>
            <a:off x="1334093" y="1409699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POSITIVE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FCDA63-056D-49B0-BE99-09C40186A9D4}"/>
              </a:ext>
            </a:extLst>
          </p:cNvPr>
          <p:cNvSpPr txBox="1">
            <a:spLocks/>
          </p:cNvSpPr>
          <p:nvPr/>
        </p:nvSpPr>
        <p:spPr>
          <a:xfrm>
            <a:off x="1319004" y="4070986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/>
              <a:t>NEGATIVE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C942CDC-D1CD-41BA-A05F-04169A2536E7}"/>
              </a:ext>
            </a:extLst>
          </p:cNvPr>
          <p:cNvSpPr txBox="1">
            <a:spLocks/>
          </p:cNvSpPr>
          <p:nvPr/>
        </p:nvSpPr>
        <p:spPr>
          <a:xfrm>
            <a:off x="8393598" y="1409699"/>
            <a:ext cx="2982683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NEUTRAL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D814C0A1-08D6-40E3-8DDE-830E57C76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60706"/>
              </p:ext>
            </p:extLst>
          </p:nvPr>
        </p:nvGraphicFramePr>
        <p:xfrm>
          <a:off x="1752600" y="1949577"/>
          <a:ext cx="215265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3005562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Happy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2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Proud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Excited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3474"/>
                  </a:ext>
                </a:extLst>
              </a:tr>
            </a:tbl>
          </a:graphicData>
        </a:graphic>
      </p:graphicFrame>
      <p:graphicFrame>
        <p:nvGraphicFramePr>
          <p:cNvPr id="31" name="Table 27">
            <a:extLst>
              <a:ext uri="{FF2B5EF4-FFF2-40B4-BE49-F238E27FC236}">
                <a16:creationId xmlns:a16="http://schemas.microsoft.com/office/drawing/2014/main" id="{B7B6CAC4-8723-4EE4-87CF-A33ACCAD3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41729"/>
              </p:ext>
            </p:extLst>
          </p:nvPr>
        </p:nvGraphicFramePr>
        <p:xfrm>
          <a:off x="8808615" y="1936374"/>
          <a:ext cx="215265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3005562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Hungry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2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Embarrassed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Sick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0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Jealous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9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Surprised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1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7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Nervous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3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Guilty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824973"/>
                  </a:ext>
                </a:extLst>
              </a:tr>
            </a:tbl>
          </a:graphicData>
        </a:graphic>
      </p:graphicFrame>
      <p:graphicFrame>
        <p:nvGraphicFramePr>
          <p:cNvPr id="32" name="Table 27">
            <a:extLst>
              <a:ext uri="{FF2B5EF4-FFF2-40B4-BE49-F238E27FC236}">
                <a16:creationId xmlns:a16="http://schemas.microsoft.com/office/drawing/2014/main" id="{D96885C8-B849-4CC6-A7BD-F01F7877B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43716"/>
              </p:ext>
            </p:extLst>
          </p:nvPr>
        </p:nvGraphicFramePr>
        <p:xfrm>
          <a:off x="1734021" y="4632960"/>
          <a:ext cx="215265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3005562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2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Lonely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Annoyed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0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9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MojeZnanje_PPT_template</Template>
  <TotalTime>0</TotalTime>
  <Words>1556</Words>
  <Application>Microsoft Office PowerPoint</Application>
  <PresentationFormat>Widescreen</PresentationFormat>
  <Paragraphs>496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Berlin Sans FB</vt:lpstr>
      <vt:lpstr>Gill Sans MT</vt:lpstr>
      <vt:lpstr>Badge</vt:lpstr>
      <vt:lpstr>ANGLEŠČINA ZA OTROKE</vt:lpstr>
      <vt:lpstr>O AVTORICI</vt:lpstr>
      <vt:lpstr>PROGRAM</vt:lpstr>
      <vt:lpstr>KAJ SE BOMO NAUČILI?</vt:lpstr>
      <vt:lpstr>HELLO</vt:lpstr>
      <vt:lpstr>YOUR MOOD</vt:lpstr>
      <vt:lpstr>HI, HOW ARE YOU?</vt:lpstr>
      <vt:lpstr>HOW ARE YOU?</vt:lpstr>
      <vt:lpstr>FEELINGS &amp; EMOTIONS</vt:lpstr>
      <vt:lpstr>FEELINGS &amp; EMOTIONS</vt:lpstr>
      <vt:lpstr>FEELINGS &amp; EMOTIONS</vt:lpstr>
      <vt:lpstr>FEELINGS &amp; EMOTIONS</vt:lpstr>
      <vt:lpstr>FEELINGS &amp; EMOTIONS</vt:lpstr>
      <vt:lpstr>FEELINGS &amp; EMOTIONS</vt:lpstr>
      <vt:lpstr>ARE YOU …?</vt:lpstr>
      <vt:lpstr>WEATHER</vt:lpstr>
      <vt:lpstr>WEATHER</vt:lpstr>
      <vt:lpstr>WHAT IS THE WEATHER LIKE …</vt:lpstr>
      <vt:lpstr>WHAT IS THE WEATHER LIKE …</vt:lpstr>
      <vt:lpstr>WHAT IS THE WEATHER LIKE …</vt:lpstr>
      <vt:lpstr>WHAT IS THE WEATHER LIKE …</vt:lpstr>
      <vt:lpstr>WEATHER</vt:lpstr>
      <vt:lpstr>HOW IS THE WEATHER TODAY? </vt:lpstr>
      <vt:lpstr>NUMBERS</vt:lpstr>
      <vt:lpstr>NUMBERS</vt:lpstr>
      <vt:lpstr>NUMBERS</vt:lpstr>
      <vt:lpstr>TEMPERATURE</vt:lpstr>
      <vt:lpstr>WHAT’S THE TEMPERATURE OUTSIDE?</vt:lpstr>
      <vt:lpstr>CAN YOU TELL THE TEMPERATURE?</vt:lpstr>
      <vt:lpstr>HOBBIES</vt:lpstr>
      <vt:lpstr>HOBBIES</vt:lpstr>
      <vt:lpstr>ARTS &amp; CRAFTS</vt:lpstr>
      <vt:lpstr>HOBBIES</vt:lpstr>
      <vt:lpstr>HOBBIES</vt:lpstr>
      <vt:lpstr>MUSICAL INStruMentS</vt:lpstr>
      <vt:lpstr>MUSICAL INSTRUMENTS</vt:lpstr>
      <vt:lpstr>MUSICAL INSTRUMENTS</vt:lpstr>
      <vt:lpstr>MUSICAL INSTRUMENTS</vt:lpstr>
      <vt:lpstr>SPORTS</vt:lpstr>
      <vt:lpstr>SPORTS</vt:lpstr>
      <vt:lpstr>SPORTS</vt:lpstr>
      <vt:lpstr>SPORTS</vt:lpstr>
      <vt:lpstr>SPORTS</vt:lpstr>
      <vt:lpstr>HOBBIES</vt:lpstr>
      <vt:lpstr>HOBBIES</vt:lpstr>
      <vt:lpstr>HOBBIES</vt:lpstr>
      <vt:lpstr>HOBBIES</vt:lpstr>
      <vt:lpstr>HOBBIES</vt:lpstr>
      <vt:lpstr>HOBBIES</vt:lpstr>
      <vt:lpstr>HOBBIES</vt:lpstr>
      <vt:lpstr>HOBBIES</vt:lpstr>
      <vt:lpstr>MY BODY</vt:lpstr>
      <vt:lpstr>MY BODY</vt:lpstr>
      <vt:lpstr>MY FACE</vt:lpstr>
      <vt:lpstr>MY BODY</vt:lpstr>
      <vt:lpstr>HAIR</vt:lpstr>
      <vt:lpstr>HAIR</vt:lpstr>
      <vt:lpstr>HAIR</vt:lpstr>
      <vt:lpstr>HAIR</vt:lpstr>
      <vt:lpstr>EYES</vt:lpstr>
      <vt:lpstr>APPEARANCE</vt:lpstr>
      <vt:lpstr>APPEARANCE</vt:lpstr>
      <vt:lpstr>APPEARANCE</vt:lpstr>
      <vt:lpstr>APPEARANCE</vt:lpstr>
      <vt:lpstr>APPEARANCE</vt:lpstr>
      <vt:lpstr>GUESS WHO</vt:lpstr>
      <vt:lpstr>CHARACTER</vt:lpstr>
      <vt:lpstr>CHARACTER</vt:lpstr>
      <vt:lpstr>CHARACTER</vt:lpstr>
      <vt:lpstr>CHARACTER</vt:lpstr>
      <vt:lpstr>CHARACTER</vt:lpstr>
      <vt:lpstr>REVISION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ENGLISH</dc:title>
  <dc:creator>Maruša</dc:creator>
  <cp:lastModifiedBy>marusa.maligoj@gmail.com</cp:lastModifiedBy>
  <cp:revision>267</cp:revision>
  <dcterms:created xsi:type="dcterms:W3CDTF">2017-09-20T18:32:24Z</dcterms:created>
  <dcterms:modified xsi:type="dcterms:W3CDTF">2020-05-28T11:35:35Z</dcterms:modified>
</cp:coreProperties>
</file>