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2" r:id="rId1"/>
  </p:sldMasterIdLst>
  <p:notesMasterIdLst>
    <p:notesMasterId r:id="rId46"/>
  </p:notesMasterIdLst>
  <p:sldIdLst>
    <p:sldId id="913" r:id="rId2"/>
    <p:sldId id="886" r:id="rId3"/>
    <p:sldId id="887" r:id="rId4"/>
    <p:sldId id="910" r:id="rId5"/>
    <p:sldId id="903" r:id="rId6"/>
    <p:sldId id="904" r:id="rId7"/>
    <p:sldId id="614" r:id="rId8"/>
    <p:sldId id="906" r:id="rId9"/>
    <p:sldId id="640" r:id="rId10"/>
    <p:sldId id="936" r:id="rId11"/>
    <p:sldId id="637" r:id="rId12"/>
    <p:sldId id="642" r:id="rId13"/>
    <p:sldId id="935" r:id="rId14"/>
    <p:sldId id="641" r:id="rId15"/>
    <p:sldId id="655" r:id="rId16"/>
    <p:sldId id="805" r:id="rId17"/>
    <p:sldId id="915" r:id="rId18"/>
    <p:sldId id="742" r:id="rId19"/>
    <p:sldId id="758" r:id="rId20"/>
    <p:sldId id="762" r:id="rId21"/>
    <p:sldId id="765" r:id="rId22"/>
    <p:sldId id="754" r:id="rId23"/>
    <p:sldId id="731" r:id="rId24"/>
    <p:sldId id="732" r:id="rId25"/>
    <p:sldId id="733" r:id="rId26"/>
    <p:sldId id="734" r:id="rId27"/>
    <p:sldId id="735" r:id="rId28"/>
    <p:sldId id="737" r:id="rId29"/>
    <p:sldId id="736" r:id="rId30"/>
    <p:sldId id="624" r:id="rId31"/>
    <p:sldId id="626" r:id="rId32"/>
    <p:sldId id="916" r:id="rId33"/>
    <p:sldId id="923" r:id="rId34"/>
    <p:sldId id="756" r:id="rId35"/>
    <p:sldId id="926" r:id="rId36"/>
    <p:sldId id="760" r:id="rId37"/>
    <p:sldId id="761" r:id="rId38"/>
    <p:sldId id="928" r:id="rId39"/>
    <p:sldId id="759" r:id="rId40"/>
    <p:sldId id="927" r:id="rId41"/>
    <p:sldId id="929" r:id="rId42"/>
    <p:sldId id="714" r:id="rId43"/>
    <p:sldId id="657" r:id="rId44"/>
    <p:sldId id="914"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089C1D-7BDE-42CE-8398-220D1569BDFD}" type="datetimeFigureOut">
              <a:rPr lang="sl-SI" smtClean="0"/>
              <a:t>16. 11. 2023</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A51420-EB4B-4B5B-B4A0-8402B62C0BAF}" type="slidenum">
              <a:rPr lang="sl-SI" smtClean="0"/>
              <a:t>‹#›</a:t>
            </a:fld>
            <a:endParaRPr lang="sl-SI"/>
          </a:p>
        </p:txBody>
      </p:sp>
    </p:spTree>
    <p:extLst>
      <p:ext uri="{BB962C8B-B14F-4D97-AF65-F5344CB8AC3E}">
        <p14:creationId xmlns:p14="http://schemas.microsoft.com/office/powerpoint/2010/main" val="1102027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a:extLst>
              <a:ext uri="{FF2B5EF4-FFF2-40B4-BE49-F238E27FC236}">
                <a16:creationId xmlns:a16="http://schemas.microsoft.com/office/drawing/2014/main" id="{F0F0AA54-FA20-27AE-DB17-439B940D94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21FBFB1-D747-4DBA-BD5A-E8EF379D47FE}" type="slidenum">
              <a:rPr lang="sl-SI" altLang="sl-SI" smtClean="0"/>
              <a:pPr>
                <a:spcBef>
                  <a:spcPct val="0"/>
                </a:spcBef>
              </a:pPr>
              <a:t>15</a:t>
            </a:fld>
            <a:endParaRPr lang="sl-SI" altLang="sl-SI"/>
          </a:p>
        </p:txBody>
      </p:sp>
      <p:sp>
        <p:nvSpPr>
          <p:cNvPr id="153603" name="Rectangle 2">
            <a:extLst>
              <a:ext uri="{FF2B5EF4-FFF2-40B4-BE49-F238E27FC236}">
                <a16:creationId xmlns:a16="http://schemas.microsoft.com/office/drawing/2014/main" id="{90015F44-344F-A5C9-DCF2-23F8135999CB}"/>
              </a:ext>
            </a:extLst>
          </p:cNvPr>
          <p:cNvSpPr>
            <a:spLocks noGrp="1" noRot="1" noChangeAspect="1" noChangeArrowheads="1" noTextEdit="1"/>
          </p:cNvSpPr>
          <p:nvPr>
            <p:ph type="sldImg"/>
          </p:nvPr>
        </p:nvSpPr>
        <p:spPr>
          <a:xfrm>
            <a:off x="819150" y="715963"/>
            <a:ext cx="5030788" cy="3775075"/>
          </a:xfrm>
          <a:ln/>
        </p:spPr>
      </p:sp>
      <p:sp>
        <p:nvSpPr>
          <p:cNvPr id="153604" name="Rectangle 3">
            <a:extLst>
              <a:ext uri="{FF2B5EF4-FFF2-40B4-BE49-F238E27FC236}">
                <a16:creationId xmlns:a16="http://schemas.microsoft.com/office/drawing/2014/main" id="{9A4B2258-3F48-2BB4-EFF7-1D2062CEF0AD}"/>
              </a:ext>
            </a:extLst>
          </p:cNvPr>
          <p:cNvSpPr>
            <a:spLocks noGrp="1" noChangeArrowheads="1"/>
          </p:cNvSpPr>
          <p:nvPr>
            <p:ph type="body" idx="1"/>
          </p:nvPr>
        </p:nvSpPr>
        <p:spPr>
          <a:xfrm>
            <a:off x="889000" y="4730750"/>
            <a:ext cx="4891088" cy="4486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sl-SI">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sl-SI"/>
              <a:t>Housing Co. d.o.o.</a:t>
            </a:r>
            <a:endParaRPr lang="sl-SI" dirty="0"/>
          </a:p>
        </p:txBody>
      </p:sp>
      <p:sp>
        <p:nvSpPr>
          <p:cNvPr id="5" name="Footer Placeholder 4"/>
          <p:cNvSpPr>
            <a:spLocks noGrp="1"/>
          </p:cNvSpPr>
          <p:nvPr>
            <p:ph type="ftr" sz="quarter" idx="11"/>
          </p:nvPr>
        </p:nvSpPr>
        <p:spPr>
          <a:xfrm>
            <a:off x="5332412" y="5883275"/>
            <a:ext cx="4324044" cy="365125"/>
          </a:xfrm>
        </p:spPr>
        <p:txBody>
          <a:bodyPr/>
          <a:lstStyle/>
          <a:p>
            <a:r>
              <a:rPr lang="sl-SI"/>
              <a:t>www.mojeznanje.si</a:t>
            </a:r>
            <a:endParaRPr lang="sl-SI"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8716" y="5673725"/>
            <a:ext cx="1038225" cy="1047750"/>
          </a:xfrm>
          <a:prstGeom prst="rect">
            <a:avLst/>
          </a:prstGeom>
        </p:spPr>
      </p:pic>
    </p:spTree>
    <p:extLst>
      <p:ext uri="{BB962C8B-B14F-4D97-AF65-F5344CB8AC3E}">
        <p14:creationId xmlns:p14="http://schemas.microsoft.com/office/powerpoint/2010/main" val="2897796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sl-SI"/>
              <a:t>Housing Co. d.o.o.</a:t>
            </a:r>
            <a:endParaRPr lang="sl-SI" dirty="0"/>
          </a:p>
        </p:txBody>
      </p:sp>
      <p:sp>
        <p:nvSpPr>
          <p:cNvPr id="6" name="Footer Placeholder 5"/>
          <p:cNvSpPr>
            <a:spLocks noGrp="1"/>
          </p:cNvSpPr>
          <p:nvPr>
            <p:ph type="ftr" sz="quarter" idx="11"/>
          </p:nvPr>
        </p:nvSpPr>
        <p:spPr/>
        <p:txBody>
          <a:bodyPr/>
          <a:lstStyle/>
          <a:p>
            <a:r>
              <a:rPr lang="sl-SI"/>
              <a:t>www.mojeznanje.si</a:t>
            </a:r>
            <a:endParaRPr lang="sl-SI"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93543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sl-SI"/>
              <a:t>Housing Co. d.o.o.</a:t>
            </a:r>
            <a:endParaRPr lang="sl-SI" dirty="0"/>
          </a:p>
        </p:txBody>
      </p:sp>
      <p:sp>
        <p:nvSpPr>
          <p:cNvPr id="5" name="Footer Placeholder 4"/>
          <p:cNvSpPr>
            <a:spLocks noGrp="1"/>
          </p:cNvSpPr>
          <p:nvPr>
            <p:ph type="ftr" sz="quarter" idx="11"/>
          </p:nvPr>
        </p:nvSpPr>
        <p:spPr/>
        <p:txBody>
          <a:bodyPr/>
          <a:lstStyle/>
          <a:p>
            <a:r>
              <a:rPr lang="sl-SI"/>
              <a:t>www.mojeznanje.si</a:t>
            </a:r>
            <a:endParaRPr lang="sl-SI"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49869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sl-SI"/>
              <a:t>Housing Co. d.o.o.</a:t>
            </a:r>
            <a:endParaRPr lang="sl-SI" dirty="0"/>
          </a:p>
        </p:txBody>
      </p:sp>
      <p:sp>
        <p:nvSpPr>
          <p:cNvPr id="5" name="Footer Placeholder 4"/>
          <p:cNvSpPr>
            <a:spLocks noGrp="1"/>
          </p:cNvSpPr>
          <p:nvPr>
            <p:ph type="ftr" sz="quarter" idx="11"/>
          </p:nvPr>
        </p:nvSpPr>
        <p:spPr/>
        <p:txBody>
          <a:bodyPr/>
          <a:lstStyle/>
          <a:p>
            <a:r>
              <a:rPr lang="sl-SI"/>
              <a:t>www.mojeznanje.si</a:t>
            </a:r>
            <a:endParaRPr lang="sl-SI"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18567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sl-SI"/>
              <a:t>Housing Co. d.o.o.</a:t>
            </a:r>
            <a:endParaRPr lang="sl-SI" dirty="0"/>
          </a:p>
        </p:txBody>
      </p:sp>
      <p:sp>
        <p:nvSpPr>
          <p:cNvPr id="5" name="Footer Placeholder 4"/>
          <p:cNvSpPr>
            <a:spLocks noGrp="1"/>
          </p:cNvSpPr>
          <p:nvPr>
            <p:ph type="ftr" sz="quarter" idx="11"/>
          </p:nvPr>
        </p:nvSpPr>
        <p:spPr/>
        <p:txBody>
          <a:bodyPr/>
          <a:lstStyle/>
          <a:p>
            <a:r>
              <a:rPr lang="sl-SI"/>
              <a:t>www.mojeznanje.si</a:t>
            </a:r>
            <a:endParaRPr lang="sl-SI"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799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sl-SI"/>
              <a:t>Housing Co. d.o.o.</a:t>
            </a:r>
            <a:endParaRPr lang="sl-SI" dirty="0"/>
          </a:p>
        </p:txBody>
      </p:sp>
      <p:sp>
        <p:nvSpPr>
          <p:cNvPr id="5" name="Footer Placeholder 4"/>
          <p:cNvSpPr>
            <a:spLocks noGrp="1"/>
          </p:cNvSpPr>
          <p:nvPr>
            <p:ph type="ftr" sz="quarter" idx="11"/>
          </p:nvPr>
        </p:nvSpPr>
        <p:spPr/>
        <p:txBody>
          <a:bodyPr/>
          <a:lstStyle/>
          <a:p>
            <a:r>
              <a:rPr lang="sl-SI"/>
              <a:t>www.mojeznanje.si</a:t>
            </a:r>
            <a:endParaRPr lang="sl-SI"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71907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sl-SI"/>
              <a:t>Housing Co. d.o.o.</a:t>
            </a:r>
            <a:endParaRPr lang="sl-SI" dirty="0"/>
          </a:p>
        </p:txBody>
      </p:sp>
      <p:sp>
        <p:nvSpPr>
          <p:cNvPr id="5" name="Footer Placeholder 4"/>
          <p:cNvSpPr>
            <a:spLocks noGrp="1"/>
          </p:cNvSpPr>
          <p:nvPr>
            <p:ph type="ftr" sz="quarter" idx="11"/>
          </p:nvPr>
        </p:nvSpPr>
        <p:spPr/>
        <p:txBody>
          <a:bodyPr/>
          <a:lstStyle/>
          <a:p>
            <a:r>
              <a:rPr lang="sl-SI"/>
              <a:t>www.mojeznanje.si</a:t>
            </a:r>
            <a:endParaRPr lang="sl-SI"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21820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sl-SI"/>
              <a:t>Housing Co. d.o.o.</a:t>
            </a:r>
            <a:endParaRPr lang="sl-SI" dirty="0"/>
          </a:p>
        </p:txBody>
      </p:sp>
      <p:sp>
        <p:nvSpPr>
          <p:cNvPr id="5" name="Footer Placeholder 4"/>
          <p:cNvSpPr>
            <a:spLocks noGrp="1"/>
          </p:cNvSpPr>
          <p:nvPr>
            <p:ph type="ftr" sz="quarter" idx="11"/>
          </p:nvPr>
        </p:nvSpPr>
        <p:spPr/>
        <p:txBody>
          <a:bodyPr/>
          <a:lstStyle/>
          <a:p>
            <a:r>
              <a:rPr lang="sl-SI"/>
              <a:t>www.mojeznanje.si</a:t>
            </a:r>
            <a:endParaRPr lang="sl-SI"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38857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sl-SI"/>
              <a:t>Housing Co. d.o.o.</a:t>
            </a:r>
            <a:endParaRPr lang="sl-SI" dirty="0"/>
          </a:p>
        </p:txBody>
      </p:sp>
      <p:sp>
        <p:nvSpPr>
          <p:cNvPr id="5" name="Footer Placeholder 4"/>
          <p:cNvSpPr>
            <a:spLocks noGrp="1"/>
          </p:cNvSpPr>
          <p:nvPr>
            <p:ph type="ftr" sz="quarter" idx="11"/>
          </p:nvPr>
        </p:nvSpPr>
        <p:spPr/>
        <p:txBody>
          <a:bodyPr/>
          <a:lstStyle/>
          <a:p>
            <a:r>
              <a:rPr lang="sl-SI"/>
              <a:t>www.mojeznanje.si</a:t>
            </a:r>
            <a:endParaRPr lang="sl-SI"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461289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7356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sl-SI"/>
              <a:t>Housing Co. d.o.o.</a:t>
            </a:r>
            <a:endParaRPr lang="sl-SI" dirty="0"/>
          </a:p>
        </p:txBody>
      </p:sp>
      <p:sp>
        <p:nvSpPr>
          <p:cNvPr id="5" name="Footer Placeholder 4"/>
          <p:cNvSpPr>
            <a:spLocks noGrp="1"/>
          </p:cNvSpPr>
          <p:nvPr>
            <p:ph type="ftr" sz="quarter" idx="11"/>
          </p:nvPr>
        </p:nvSpPr>
        <p:spPr/>
        <p:txBody>
          <a:bodyPr/>
          <a:lstStyle/>
          <a:p>
            <a:r>
              <a:rPr lang="sl-SI"/>
              <a:t>www.mojeznanje.si</a:t>
            </a:r>
            <a:endParaRPr lang="sl-SI"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60606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sl-SI"/>
              <a:t>Housing Co. d.o.o.</a:t>
            </a:r>
            <a:endParaRPr lang="sl-SI" dirty="0"/>
          </a:p>
        </p:txBody>
      </p:sp>
      <p:sp>
        <p:nvSpPr>
          <p:cNvPr id="5" name="Footer Placeholder 4"/>
          <p:cNvSpPr>
            <a:spLocks noGrp="1"/>
          </p:cNvSpPr>
          <p:nvPr>
            <p:ph type="ftr" sz="quarter" idx="11"/>
          </p:nvPr>
        </p:nvSpPr>
        <p:spPr/>
        <p:txBody>
          <a:bodyPr/>
          <a:lstStyle/>
          <a:p>
            <a:r>
              <a:rPr lang="sl-SI"/>
              <a:t>www.mojeznanje.si</a:t>
            </a:r>
            <a:endParaRPr lang="sl-SI"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5269" y="2905125"/>
            <a:ext cx="1038225" cy="1047750"/>
          </a:xfrm>
          <a:prstGeom prst="rect">
            <a:avLst/>
          </a:prstGeom>
        </p:spPr>
      </p:pic>
    </p:spTree>
    <p:extLst>
      <p:ext uri="{BB962C8B-B14F-4D97-AF65-F5344CB8AC3E}">
        <p14:creationId xmlns:p14="http://schemas.microsoft.com/office/powerpoint/2010/main" val="2212179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sl-SI"/>
              <a:t>Housing Co. d.o.o.</a:t>
            </a:r>
            <a:endParaRPr lang="sl-SI" dirty="0"/>
          </a:p>
        </p:txBody>
      </p:sp>
      <p:sp>
        <p:nvSpPr>
          <p:cNvPr id="6" name="Footer Placeholder 5"/>
          <p:cNvSpPr>
            <a:spLocks noGrp="1"/>
          </p:cNvSpPr>
          <p:nvPr>
            <p:ph type="ftr" sz="quarter" idx="11"/>
          </p:nvPr>
        </p:nvSpPr>
        <p:spPr/>
        <p:txBody>
          <a:bodyPr/>
          <a:lstStyle/>
          <a:p>
            <a:r>
              <a:rPr lang="sl-SI"/>
              <a:t>www.mojeznanje.si</a:t>
            </a:r>
            <a:endParaRPr lang="sl-SI"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2526768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sl-SI"/>
              <a:t>Housing Co. d.o.o.</a:t>
            </a:r>
            <a:endParaRPr lang="sl-SI" dirty="0"/>
          </a:p>
        </p:txBody>
      </p:sp>
      <p:sp>
        <p:nvSpPr>
          <p:cNvPr id="8" name="Footer Placeholder 7"/>
          <p:cNvSpPr>
            <a:spLocks noGrp="1"/>
          </p:cNvSpPr>
          <p:nvPr>
            <p:ph type="ftr" sz="quarter" idx="11"/>
          </p:nvPr>
        </p:nvSpPr>
        <p:spPr/>
        <p:txBody>
          <a:bodyPr/>
          <a:lstStyle/>
          <a:p>
            <a:r>
              <a:rPr lang="sl-SI"/>
              <a:t>www.mojeznanje.si</a:t>
            </a:r>
            <a:endParaRPr lang="sl-SI"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681562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sl-SI"/>
              <a:t>Housing Co. d.o.o.</a:t>
            </a:r>
            <a:endParaRPr lang="sl-SI" dirty="0"/>
          </a:p>
        </p:txBody>
      </p:sp>
      <p:sp>
        <p:nvSpPr>
          <p:cNvPr id="4" name="Footer Placeholder 3"/>
          <p:cNvSpPr>
            <a:spLocks noGrp="1"/>
          </p:cNvSpPr>
          <p:nvPr>
            <p:ph type="ftr" sz="quarter" idx="11"/>
          </p:nvPr>
        </p:nvSpPr>
        <p:spPr/>
        <p:txBody>
          <a:bodyPr/>
          <a:lstStyle/>
          <a:p>
            <a:r>
              <a:rPr lang="sl-SI"/>
              <a:t>www.mojeznanje.si</a:t>
            </a:r>
            <a:endParaRPr lang="sl-SI"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70755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sl-SI"/>
              <a:t>Housing Co. d.o.o.</a:t>
            </a:r>
            <a:endParaRPr lang="sl-SI" dirty="0"/>
          </a:p>
        </p:txBody>
      </p:sp>
      <p:sp>
        <p:nvSpPr>
          <p:cNvPr id="3" name="Footer Placeholder 2"/>
          <p:cNvSpPr>
            <a:spLocks noGrp="1"/>
          </p:cNvSpPr>
          <p:nvPr>
            <p:ph type="ftr" sz="quarter" idx="11"/>
          </p:nvPr>
        </p:nvSpPr>
        <p:spPr/>
        <p:txBody>
          <a:bodyPr/>
          <a:lstStyle/>
          <a:p>
            <a:r>
              <a:rPr lang="sl-SI"/>
              <a:t>www.mojeznanje.si</a:t>
            </a:r>
            <a:endParaRPr lang="sl-SI"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59213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sl-SI"/>
              <a:t>Housing Co. d.o.o.</a:t>
            </a:r>
            <a:endParaRPr lang="sl-SI" dirty="0"/>
          </a:p>
        </p:txBody>
      </p:sp>
      <p:sp>
        <p:nvSpPr>
          <p:cNvPr id="6" name="Footer Placeholder 5"/>
          <p:cNvSpPr>
            <a:spLocks noGrp="1"/>
          </p:cNvSpPr>
          <p:nvPr>
            <p:ph type="ftr" sz="quarter" idx="11"/>
          </p:nvPr>
        </p:nvSpPr>
        <p:spPr/>
        <p:txBody>
          <a:bodyPr/>
          <a:lstStyle/>
          <a:p>
            <a:r>
              <a:rPr lang="sl-SI"/>
              <a:t>www.mojeznanje.si</a:t>
            </a:r>
            <a:endParaRPr lang="sl-SI"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8635" y="5673725"/>
            <a:ext cx="1038225" cy="1047750"/>
          </a:xfrm>
          <a:prstGeom prst="rect">
            <a:avLst/>
          </a:prstGeom>
        </p:spPr>
      </p:pic>
    </p:spTree>
    <p:extLst>
      <p:ext uri="{BB962C8B-B14F-4D97-AF65-F5344CB8AC3E}">
        <p14:creationId xmlns:p14="http://schemas.microsoft.com/office/powerpoint/2010/main" val="162133830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sl-SI"/>
              <a:t>Housing Co. d.o.o.</a:t>
            </a:r>
            <a:endParaRPr lang="sl-SI" dirty="0"/>
          </a:p>
        </p:txBody>
      </p:sp>
      <p:sp>
        <p:nvSpPr>
          <p:cNvPr id="6" name="Footer Placeholder 5"/>
          <p:cNvSpPr>
            <a:spLocks noGrp="1"/>
          </p:cNvSpPr>
          <p:nvPr>
            <p:ph type="ftr" sz="quarter" idx="11"/>
          </p:nvPr>
        </p:nvSpPr>
        <p:spPr/>
        <p:txBody>
          <a:bodyPr/>
          <a:lstStyle/>
          <a:p>
            <a:r>
              <a:rPr lang="sl-SI"/>
              <a:t>www.mojeznanje.si</a:t>
            </a:r>
            <a:endParaRPr lang="sl-SI"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8635" y="5673725"/>
            <a:ext cx="1038225" cy="1047750"/>
          </a:xfrm>
          <a:prstGeom prst="rect">
            <a:avLst/>
          </a:prstGeom>
        </p:spPr>
      </p:pic>
    </p:spTree>
    <p:extLst>
      <p:ext uri="{BB962C8B-B14F-4D97-AF65-F5344CB8AC3E}">
        <p14:creationId xmlns:p14="http://schemas.microsoft.com/office/powerpoint/2010/main" val="865392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r>
              <a:rPr lang="sl-SI"/>
              <a:t>Housing Co. d.o.o.</a:t>
            </a:r>
            <a:endParaRPr lang="sl-SI"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sl-SI"/>
              <a:t>www.mojeznanje.si</a:t>
            </a:r>
            <a:endParaRPr lang="sl-SI"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pic>
        <p:nvPicPr>
          <p:cNvPr id="14" name="Picture 13"/>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0315575" y="5646772"/>
            <a:ext cx="1038225" cy="1047750"/>
          </a:xfrm>
          <a:prstGeom prst="rect">
            <a:avLst/>
          </a:prstGeom>
        </p:spPr>
      </p:pic>
    </p:spTree>
    <p:extLst>
      <p:ext uri="{BB962C8B-B14F-4D97-AF65-F5344CB8AC3E}">
        <p14:creationId xmlns:p14="http://schemas.microsoft.com/office/powerpoint/2010/main" val="2144807562"/>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44" r:id="rId12"/>
    <p:sldLayoutId id="2147483945" r:id="rId13"/>
    <p:sldLayoutId id="2147483946" r:id="rId14"/>
    <p:sldLayoutId id="2147483947" r:id="rId15"/>
    <p:sldLayoutId id="2147483948" r:id="rId16"/>
    <p:sldLayoutId id="2147483949" r:id="rId17"/>
    <p:sldLayoutId id="2147483950" r:id="rId18"/>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si/url?sa=i&amp;rct=j&amp;q=&amp;esrc=s&amp;frm=1&amp;source=images&amp;cd=&amp;cad=rja&amp;docid=xhcdlb3RSBcvRM&amp;tbnid=D8qmStFvvk7HoM:&amp;ved=0CAUQjRw&amp;url=http%3A%2F%2Fwww.lifestylenatural.com%2F3078%2FMoc-nasih-misli&amp;ei=aWXNUqX6DsPNtAa97oGwCQ&amp;bvm=bv.58187178,d.bGQ&amp;psig=AFQjCNGoXrGlnQRNccJG3vmJWGwkJ4Akew&amp;ust=1389278898257360"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hyperlink" Target="http://www.google.si/url?sa=i&amp;rct=j&amp;q=&amp;esrc=s&amp;frm=1&amp;source=images&amp;cd=&amp;cad=rja&amp;docid=ri5_GAKIsd1jYM&amp;tbnid=2vJYBBBK7aV-GM:&amp;ved=0CAUQjRw&amp;url=http://pesemduse.blogspot.si/2012/02/14/po-poti-notranje-modrosti/&amp;ei=0mXNUsyoAoqbtAazjYGwCA&amp;bvm=bv.58187178,d.bGQ&amp;psig=AFQjCNEJC1UNnlnVKt2XEEom5MuuSAOoZQ&amp;ust=1389279051208026"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B8A38D52-ACD4-65AB-5038-66CBB227A5C8}"/>
              </a:ext>
            </a:extLst>
          </p:cNvPr>
          <p:cNvSpPr txBox="1"/>
          <p:nvPr/>
        </p:nvSpPr>
        <p:spPr>
          <a:xfrm>
            <a:off x="2609850" y="420914"/>
            <a:ext cx="6538024" cy="3046988"/>
          </a:xfrm>
          <a:prstGeom prst="rect">
            <a:avLst/>
          </a:prstGeom>
          <a:noFill/>
        </p:spPr>
        <p:txBody>
          <a:bodyPr wrap="square">
            <a:spAutoFit/>
          </a:bodyPr>
          <a:lstStyle/>
          <a:p>
            <a:pPr algn="ctr"/>
            <a:b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j-ea"/>
                <a:cs typeface="Arial" panose="020B0604020202020204" pitchFamily="34" charset="0"/>
              </a:rPr>
            </a:br>
            <a:r>
              <a:rPr kumimoji="0" lang="sl-SI" altLang="sl-SI" sz="2400" b="1" i="0" u="none" strike="noStrike" kern="1200" cap="none" spc="0" normalizeH="0" baseline="0" noProof="0" dirty="0">
                <a:ln>
                  <a:noFill/>
                </a:ln>
                <a:solidFill>
                  <a:srgbClr val="0000CC"/>
                </a:solidFill>
                <a:effectLst/>
                <a:uLnTx/>
                <a:uFillTx/>
                <a:latin typeface="Arial" panose="020B0604020202020204" pitchFamily="34" charset="0"/>
                <a:ea typeface="+mj-ea"/>
                <a:cs typeface="Arial" panose="020B0604020202020204" pitchFamily="34" charset="0"/>
              </a:rPr>
              <a:t>HITRO BRANJE IV. DEL</a:t>
            </a:r>
          </a:p>
          <a:p>
            <a:b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j-ea"/>
                <a:cs typeface="Arial" panose="020B0604020202020204" pitchFamily="34" charset="0"/>
              </a:rPr>
            </a:br>
            <a:r>
              <a:rPr kumimoji="0" lang="sl-SI" altLang="sl-SI" sz="2400" b="0" i="1" u="none" strike="noStrike" kern="1200" cap="none" spc="0" normalizeH="0" baseline="0" noProof="0" dirty="0">
                <a:ln>
                  <a:noFill/>
                </a:ln>
                <a:solidFill>
                  <a:srgbClr val="0000CC"/>
                </a:solidFill>
                <a:effectLst/>
                <a:uLnTx/>
                <a:uFillTx/>
                <a:latin typeface="Arial" panose="020B0604020202020204" pitchFamily="34" charset="0"/>
                <a:ea typeface="+mj-ea"/>
                <a:cs typeface="Arial" panose="020B0604020202020204" pitchFamily="34" charset="0"/>
              </a:rPr>
              <a:t>»Ne hodite tja, kamor vodi utečena pot. Namesto tega pojdite tja, kjer ni poti, in pustite sled. Samo tisti, ki se drznejo iti predaleč, lahko ugotovijo, kako lahko daleč sežejo.« (Thomas </a:t>
            </a:r>
            <a:r>
              <a:rPr kumimoji="0" lang="sl-SI" altLang="sl-SI" sz="2400" b="0" i="1" u="none" strike="noStrike" kern="1200" cap="none" spc="0" normalizeH="0" baseline="0" noProof="0" dirty="0" err="1">
                <a:ln>
                  <a:noFill/>
                </a:ln>
                <a:solidFill>
                  <a:srgbClr val="0000CC"/>
                </a:solidFill>
                <a:effectLst/>
                <a:uLnTx/>
                <a:uFillTx/>
                <a:latin typeface="Arial" panose="020B0604020202020204" pitchFamily="34" charset="0"/>
                <a:ea typeface="+mj-ea"/>
                <a:cs typeface="Arial" panose="020B0604020202020204" pitchFamily="34" charset="0"/>
              </a:rPr>
              <a:t>Stearns</a:t>
            </a:r>
            <a:r>
              <a:rPr kumimoji="0" lang="sl-SI" altLang="sl-SI" sz="2400" b="0" i="1" u="none" strike="noStrike" kern="1200" cap="none" spc="0" normalizeH="0" baseline="0" noProof="0" dirty="0">
                <a:ln>
                  <a:noFill/>
                </a:ln>
                <a:solidFill>
                  <a:srgbClr val="0000CC"/>
                </a:solidFill>
                <a:effectLst/>
                <a:uLnTx/>
                <a:uFillTx/>
                <a:latin typeface="Arial" panose="020B0604020202020204" pitchFamily="34" charset="0"/>
                <a:ea typeface="+mj-ea"/>
                <a:cs typeface="Arial" panose="020B0604020202020204" pitchFamily="34" charset="0"/>
              </a:rPr>
              <a:t> Eliot)</a:t>
            </a:r>
            <a:endParaRPr lang="sl-SI" i="1" dirty="0"/>
          </a:p>
        </p:txBody>
      </p:sp>
      <p:pic>
        <p:nvPicPr>
          <p:cNvPr id="4" name="Picture 2">
            <a:extLst>
              <a:ext uri="{FF2B5EF4-FFF2-40B4-BE49-F238E27FC236}">
                <a16:creationId xmlns:a16="http://schemas.microsoft.com/office/drawing/2014/main" id="{6D38066E-1F40-1DDA-7992-962724E313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6400" y="1881187"/>
            <a:ext cx="2627312"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2076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28277DE3-CF50-DD06-54DA-6725CF5C151A}"/>
              </a:ext>
            </a:extLst>
          </p:cNvPr>
          <p:cNvSpPr>
            <a:spLocks noGrp="1" noChangeArrowheads="1"/>
          </p:cNvSpPr>
          <p:nvPr>
            <p:ph type="ctrTitle"/>
          </p:nvPr>
        </p:nvSpPr>
        <p:spPr>
          <a:xfrm>
            <a:off x="1839913" y="333376"/>
            <a:ext cx="6781800" cy="2735263"/>
          </a:xfrm>
        </p:spPr>
        <p:txBody>
          <a:bodyPr>
            <a:normAutofit fontScale="90000"/>
          </a:bodyPr>
          <a:lstStyle/>
          <a:p>
            <a:pPr algn="ct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endParaRPr lang="sl-SI" altLang="sl-SI"/>
          </a:p>
        </p:txBody>
      </p:sp>
      <p:sp>
        <p:nvSpPr>
          <p:cNvPr id="147459" name="Pravokotnik 3">
            <a:extLst>
              <a:ext uri="{FF2B5EF4-FFF2-40B4-BE49-F238E27FC236}">
                <a16:creationId xmlns:a16="http://schemas.microsoft.com/office/drawing/2014/main" id="{008F9CD5-5802-DFA9-A803-0BF18EA868D9}"/>
              </a:ext>
            </a:extLst>
          </p:cNvPr>
          <p:cNvSpPr>
            <a:spLocks noChangeArrowheads="1"/>
          </p:cNvSpPr>
          <p:nvPr/>
        </p:nvSpPr>
        <p:spPr bwMode="auto">
          <a:xfrm>
            <a:off x="2971800" y="457200"/>
            <a:ext cx="7300914" cy="541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2200" b="1">
                <a:solidFill>
                  <a:schemeClr val="tx2"/>
                </a:solidFill>
                <a:latin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l"/>
              <a:defRPr sz="2000" b="1">
                <a:solidFill>
                  <a:schemeClr val="tx2"/>
                </a:solidFill>
                <a:latin typeface="Times New Roman" panose="02020603050405020304" pitchFamily="18" charset="0"/>
              </a:defRPr>
            </a:lvl2pPr>
            <a:lvl3pPr marL="1143000" indent="-228600">
              <a:spcBef>
                <a:spcPct val="20000"/>
              </a:spcBef>
              <a:buClr>
                <a:schemeClr val="accent1"/>
              </a:buClr>
              <a:buSzPct val="70000"/>
              <a:buFont typeface="Wingdings" panose="05000000000000000000" pitchFamily="2" charset="2"/>
              <a:buChar char="l"/>
              <a:defRPr sz="1900">
                <a:solidFill>
                  <a:schemeClr val="tx2"/>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
              <a:defRPr sz="1600">
                <a:solidFill>
                  <a:schemeClr val="tx2"/>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9pPr>
          </a:lstStyle>
          <a:p>
            <a:pPr algn="ctr" eaLnBrk="1" hangingPunct="1">
              <a:spcBef>
                <a:spcPct val="0"/>
              </a:spcBef>
              <a:buClrTx/>
              <a:buSzTx/>
              <a:buFontTx/>
              <a:buNone/>
            </a:pPr>
            <a:r>
              <a:rPr lang="sl-SI" altLang="sl-SI" sz="2400" dirty="0">
                <a:solidFill>
                  <a:srgbClr val="0000FF"/>
                </a:solidFill>
                <a:latin typeface="Arial" panose="020B0604020202020204" pitchFamily="34" charset="0"/>
              </a:rPr>
              <a:t>VAJE ZA VID:</a:t>
            </a:r>
          </a:p>
          <a:p>
            <a:pPr fontAlgn="t">
              <a:buFont typeface="Wingdings" panose="05000000000000000000" pitchFamily="2" charset="2"/>
              <a:buNone/>
            </a:pPr>
            <a:r>
              <a:rPr lang="sl-SI" altLang="sl-SI" sz="2400" dirty="0"/>
              <a:t>3. </a:t>
            </a:r>
            <a:r>
              <a:rPr lang="sl-SI" altLang="sl-SI" sz="2400" dirty="0">
                <a:solidFill>
                  <a:srgbClr val="0000FF"/>
                </a:solidFill>
              </a:rPr>
              <a:t>Polaganje dlani</a:t>
            </a:r>
          </a:p>
          <a:p>
            <a:pPr fontAlgn="t"/>
            <a:r>
              <a:rPr lang="sl-SI" altLang="sl-SI" sz="2400" dirty="0">
                <a:solidFill>
                  <a:srgbClr val="0000FF"/>
                </a:solidFill>
              </a:rPr>
              <a:t>Ko so vaše oči utrujene, vaš vid pa nejasen. </a:t>
            </a:r>
          </a:p>
          <a:p>
            <a:pPr fontAlgn="t"/>
            <a:r>
              <a:rPr lang="sl-SI" altLang="sl-SI" sz="2400" dirty="0">
                <a:solidFill>
                  <a:srgbClr val="0000FF"/>
                </a:solidFill>
              </a:rPr>
              <a:t>Podrgnite dlan ob dlan, dokler jih ne segrejete. </a:t>
            </a:r>
          </a:p>
          <a:p>
            <a:pPr fontAlgn="t"/>
            <a:r>
              <a:rPr lang="sl-SI" altLang="sl-SI" sz="2400" dirty="0">
                <a:solidFill>
                  <a:srgbClr val="0000FF"/>
                </a:solidFill>
              </a:rPr>
              <a:t>Tople dlani položite na svoje zaprte oči, prsti naj počivajo na čelu. </a:t>
            </a:r>
          </a:p>
          <a:p>
            <a:pPr fontAlgn="t"/>
            <a:r>
              <a:rPr lang="sl-SI" altLang="sl-SI" sz="2400" dirty="0">
                <a:solidFill>
                  <a:srgbClr val="0000FF"/>
                </a:solidFill>
              </a:rPr>
              <a:t>Oči naj mirujejo, dlani pa naj ne prepuščajo svetlobe, saj rabite temo. Tako počivajte nekaj minut in vajo ponovite 2 do 3-krat dnevno.</a:t>
            </a:r>
          </a:p>
          <a:p>
            <a:pPr fontAlgn="t"/>
            <a:endParaRPr lang="sl-SI" altLang="sl-SI" sz="2400" dirty="0"/>
          </a:p>
          <a:p>
            <a:pPr fontAlgn="t">
              <a:buFont typeface="Wingdings" panose="05000000000000000000" pitchFamily="2" charset="2"/>
              <a:buNone/>
            </a:pPr>
            <a:endParaRPr lang="sl-SI" altLang="sl-SI" sz="2400" dirty="0"/>
          </a:p>
          <a:p>
            <a:pPr algn="ctr" eaLnBrk="1" hangingPunct="1">
              <a:spcBef>
                <a:spcPct val="0"/>
              </a:spcBef>
              <a:buClrTx/>
              <a:buSzTx/>
              <a:buFontTx/>
              <a:buNone/>
            </a:pPr>
            <a:endParaRPr lang="sl-SI" altLang="sl-SI" sz="2400" dirty="0">
              <a:solidFill>
                <a:srgbClr val="0000FF"/>
              </a:solidFill>
              <a:latin typeface="Arial" panose="020B0604020202020204" pitchFamily="34" charset="0"/>
            </a:endParaRPr>
          </a:p>
          <a:p>
            <a:pPr algn="ctr" eaLnBrk="1" hangingPunct="1">
              <a:spcBef>
                <a:spcPct val="0"/>
              </a:spcBef>
              <a:buClrTx/>
              <a:buSzTx/>
              <a:buFontTx/>
              <a:buNone/>
            </a:pPr>
            <a:r>
              <a:rPr lang="sl-SI" altLang="sl-SI" sz="2400" dirty="0">
                <a:solidFill>
                  <a:srgbClr val="0000FF"/>
                </a:solidFill>
                <a:latin typeface="Arial" panose="020B0604020202020204" pitchFamily="34" charset="0"/>
              </a:rPr>
              <a:t> </a:t>
            </a:r>
            <a:endParaRPr lang="en-US" altLang="sl-SI" sz="2400" b="0" i="1" dirty="0">
              <a:solidFill>
                <a:srgbClr val="0000FF"/>
              </a:solidFill>
              <a:latin typeface="Arial" panose="020B0604020202020204" pitchFamily="34" charset="0"/>
            </a:endParaRPr>
          </a:p>
        </p:txBody>
      </p:sp>
      <p:sp>
        <p:nvSpPr>
          <p:cNvPr id="147460" name="AutoShape 6" descr="data:image/jpeg;base64,/9j/4AAQSkZJRgABAQAAAQABAAD/2wCEAAkGBhQSEBQUExQWFBQVFRQUFBUUFxcYFBUVFBQVFBQUFBUYHCYeGBkjGRQUHzAgIycpLCwsFR8xNTAqNSYrLCkBCQoKDgwOFA8PGi0kHBwpLCwsLCktLCwpLCwsLCwpKSwsLCwsLCwpKSwsLCkpKSwpKSksKSksKSwsLCksLCwpKf/AABEIAMIBAwMBIgACEQEDEQH/xAAbAAACAwEBAQAAAAAAAAAAAAABAgADBAUGB//EAEIQAAEDAQUDCgMGBAUFAQAAAAEAAhEDBBIhMUFRYZEFEyJScYGhsdHwFDLBBhVCgpLhU2Ki8TNDcsLSFiNUo7Jj/8QAGQEBAQEBAQEAAAAAAAAAAAAAAAECAwQF/8QAKxEAAgIBAwMDAwQDAAAAAAAAAAECERIDIVExQWEEIpETgaEyQrHwM3HR/9oADAMBAAIRAxEAPwDhISjCIavYcgBMFLihYlAYORvJLqIClAaUZSSpKUCwFG8qbyl5KFl3OKGoqpUlKBbfUlIGlOGlMQMEZSlqgCYix0EQ1S6mIsgKIchCIWlAljgp2lVSjeW8SWXiE4Wa+iHK0gagmlZmuTgq0QulFVjtTXlChIQuqc4pzqgJzanNqc4hzqWCXFEOdUVsHIkKSkLDsUDSs0LHlRLChadiULDeQLkLp2Jm0ylCxbyMq0M3IiiEoWUpg1aGWYK5tnaoUyCkrG0VsbRCtZRCWgYbhTNYV0RQCcUFdiHPbZ04sa2GmdiUtOxUGU2NIbOVqM7ELh3q0QxmkUC1bOZ3qfDbwqDFCELb8IiLOFkphhSV0RSCa41SynMkpgSt5axVuDdqWQzAlS8VaXhIawQC3yhe3qGqqn1UBaHI3lkNUoXioU296Cx3jtUUKdp1kB0VTuTxsPBbTTOxwQ7yu/0uDlkc/wC7hsIR+C3rog/zKxvv3Cv0mM0ck2Q7Ups5XcBGscAlLWHQe+9Z+my5HHZQ7eCubYQdnfgujzTNnn6IimNJ99yy4NFtGNvJH8wTjkYrWGjaeA9UzY2+CzUi2jM3kJ+w++5H7mePwu4LWKm//wCgrm2pwyeR+Y/VZ9w2Ob8A4aHgVBRcNPNdhvKNXrni0omvVO/8oPkrcu6Q2OU2m7dxVjaDtniFvDXagfphWNpjUBXfgHO5h3VUNmOyF1Gsp6jgYVo5va7is7izhOsvuEPgJ08F6EOp7Xf0pXuboT3tH0WbZTz55NVT7KQu1XO8eSwVm+5C0myHLqsKyVVttBOi51e8tWCl9RJzh2qGkdiHNFQB5xCVObKgplABSE4plS4VCgARCPNlNzSgFUT80ggPXCx1dnip8JV6p8Cu4OUQND+oHzAQ+9WbDxZ6q5y4M0jiGhUGbJ7gUHUHa0v6V2Tyq3q+LPVIeUm9Q+C0py4JS5ONzG2l4EIXGfwz3FwXWfbW9U/pPoqnW3dxa70XRTnx+SUjmgUtWvH5v2UuUv5xwXQ+O3N4FBtvHVpnj6ralPh/JnY5rqLdHP4Ks0NjncCux8azWnT4lEWmlrTHc79lc5cP8ClycM0T1vAoC+NfFehbzJ/Af1D/AIqc3S0bxP7KfVfdfwMfJwBWeNfFWtttTb5ei7HMU9g/UEvwdM6N/UmcX1QpnNHKNXrDgnHKVTW6e5bxyZTOreKh5Gp9cD837LOUOPwXcw/Hu1a08Qp8f/LHetw5Dp/xgPzj0R+4Wf8AkMHaQUy0/wCpj3GH44+wiLYDn5Lb9wN/8mnw9UDyFsrUTwH1Ub0+f5/4XcyFzT+I8UpszDr4han8iu61E9lRZ6lgc3O53VApUX0khbXYpPJjDqfBVu5MYOtwRcw+3hLO0+IP1Uek13RcvBW+wtVD7MNi1GqB+IcFXUtHYe79lzaruasxPoBVmgtT39irLt6zuUo5hDmVcXKX0BTzSHNKxzkt4pQsXmVE14qJQs3HlF/UA/V6ofeT+qP6vVdk8mjrH9LvolNiHWd+h69Bxs5I5XqDQcT6pm8vVhkBxK6fwe8/of6KfBnb/Q70T7CznD7Q2j279lP+obR7g/RdIWR3W/pd6IfBu7fyqbcFvyc7/qG0buA9EW/aCtqG/pC6DrE8fg4NHqh8O/8Ahu/QP+Sv2Ja5MB5ccfmaP0ot5aGrB+n91vFA60z+kf8AJNzLdWR3furbFo545Yb1Y7B+6ccss2HiVvbZ6esj8pVgslHaf0n/AIpm+Bsc4ctM2u8D5tVjeVmdva1n/BbxYqPWP6f2T/dtLb4D0UzfA25Ob95s/kPaxv0ah9409W0/0rpO5KpdZve1c23Ug19INAh1S67AfLzVV/8AtB7uMeo12KkmT42kfwsHYHD6qGvT3cT6rS6xDqjwQ+CGwDgrlPyT2mbnBt8SlInUcVqNiG0e+5A2MbRwWGpM1aMTqI3Ks0Qt5sY3cCgLGdg996mIyOc5oVZHausLC7q++KYWF3U98UxLkcQt7eKFzcV3RYndTy9Uwsb+r5JRMjhc0er5o/Cu6vmu4bI/q+KHw9XqpQyOKLA7s7lY3klx29wXXFKrsHBWNZU39wPopTGSOQ3kQ7+CdvIm48F1CH9Z3AoFrus7gUxZckYPuUILfcdtPj6qJiyZHphTon/MHBT4ej1/A+C8PYrQ+mIvYaA4jTRbxyptn19wuMdZPq6JLRkuh6kUaQP+J4H3qjzNI/5m/IrzNO2EjDxPriobQezv/ZdqfJyxPSvo0v4u3wzy7EnwtHr+B+q8860Zad+ChtWORnLA+9viqk+RiejFlo/xD4ofDUcucPDZ3Lzb7b27pz7sc0ptOkH6xszVp8ko9KaNHWrxVTn2YZ1295XA+J0LTx9Sk50dUe52lSpclpdzu1LVY251mn/SHO8pWOty1Y25X3dlMj/7IXMLAc2jsn0VbrIOrGOHvVZanybSjwaLT9oKWTKPe4gDtIbJ8VjZy24f5VN2+XD6lR3J8jQbs+OqX4GJxAA3FZb1OTolDgsqfaS6P8ETp/3HQPBaG0HVBSe64265tS6yXzLSHS9xEkte4YARO5Yvu7afDT6Lo2MXaYbM3cO7QFcNZzUU7OmmoX0NVPlGyYg842NrJw/KTvHctNJ9id/mjva5vmAuFaKLZJx3xsOfr3IsoN9/Vd4Sm1dnGUIJ9D0LLNY/4rTlrtVv3dZom9wBXnObG7gPRWXzt99kLp7u8jk4o9COTbPneOnWjHej8BZ+uf6vZXnOfO2e9AWiNTxV35GJ6UWGh1juwco2yWfreBXmviczJjap8bvJP9/fepvyMT0/wln2jgde5AWWz9YcCvMutm87BOnd3KfFYk3yDww2E96m/JcT0zrJQmL/AIHxU+BodfzXmfjCRrxndMx2oPtcjF2sAnLdGw4JvyTE9Q6x0MenlngfJFtkodfwK8qeUP5omREnvx104KG2RPSyxjPvJ95lN+S4nqzZKHX8CgbJRH4/Ary/xZ37hMDYoLaZE7c5IjgZ24Qm/IxPUGlQGdQILy7rRjt/NCib8jE5tKN3grucntUbSA0id2G/emNMdU55DAn3gsRgkdnJsnORsk7wrJw07Adu7iq7uGsYYRht7ESP5fMDw7l0MDOqjPZnrt3IX+HpPgiynGF0abcoGuxBzIOQzyxnHUQqQAqCfHXsOaUVxjkOCLhPoT34DVHh4+MQqgNzs6DHHTwjtQ57sj33JYjf+UotM4Hww8dUBBaD++kengpTqn37wzTDKfFG6pQFNU8NuSDXk6HDZ798UHbO7XQY4d/iFbcj3MKNIopqGPfqE9CpBxgTlG72Ut6NffeVmtlWKlDEYveP/RVd/tXLWXsZvTfuRre/H1VTK0YHx2aZ6o08ZxGmGE67U7hrhnB7D4KaP+NF1P1MIclcm993aFCP3XU5iEFU169xpcdAcNTu7VaW+/crk/aGs5tF5YWi4Wl94T0C6H7MQwl3cpJ0ipWzeKvsIi0Tj7z2fRU1RdcQSMCezA4+96BrA6jVLBf8X3dv096oOrbO6Z26QVRzuzfOfspX1I9Mz5qAvNcd2muvb9dUedB7eHmsr3jQYdh7tMkvPa+mHYEsprNUax3ToUzarc8sRlPvcsQrDbA7fOERW1w3CO/uUBsFUaCBO3XdgoajTiD55rGK2haMoy8pKgrz1jnOIQHSBnImPe9Rco2vd74KJYo6LagH4eEfVpnvVnxEAZjtc3s2BY3AfieAd7o8LyWlQEYRtyJ4wR4laohuFsOhkfknw0SmuYksPAfQ+Sy/Cnc7uf6qU2PAwDD2DFWiDWnlQDAAXjkOlhvIJyzjaexc60VqjsjiSI0bwAwyK5tC1l1rrh8S14bG4Mbd4zMbyutb7SKVHnnfLTdTL85uOJpOIjZzgMbl8T1Gs56605P23R9fQ0lHRc1+qrM1zmZc17pBJ6TrwM4kFuADcYAiYjGcR1qdpkAzGGMgTlksdflGk6jzzDzgA6DmYi8cgMJGOYzzyWqhaJaC8wXfhMSJyaSdRhO9fVhFQk0j5s25JNl7a+yeI85Momo46kjDNwhVc4Bq3DPpCUprCcC3slh8yu9rk5UzQXn+131QNQ9m/DDxmVQ62NAl1RgA1lkd5vQAq229kzz1M777BJOGUnaApaFM1sB2f1HtAyx/dODr448NViNtp4f9yjP+th8E33gw4c4wZfibHg6QraFM1h4/mjvWC3OmpRMyA95/9FRv+5XG3N/jUj2eXzZqi1WthuAPa4kkAgnAxjhpgDwXLVfsZuC9yNlmd0ZnM+WHqrQ6TkY95CEjKrWtAGQw/FxMhQ1hgGz3D1GK1BYxSJJ22xmumYGXW9+5TThlMbD5ZLCQTaBLXSKZcHZDFwbBg4zv2cNrp28Wn9kTuyNUI93aOJ8lyeXgfg7RMgmjVmJH4CMe7BdSq0zGepgHD+qFyftKXGyWgAEk0njSZIgao+jKupOQ7Vz1koVCTeNNk6yWDm3HAgybh4rcHxgcQdS0z5leS5P5RfZLDZmuaQS+5DoEOc+qbpnHQzlkF6gPIBJiACTDjkPmwx2FYi+xqS7jujS73t3bJ9wqK9pa3O6J0yHDQZcVyuRftC2uYDXXsXZyC3SBtAjVb61OXTGIBBDhA2g6nbprngpnkriVwcZVIts9VtQTTh2y6Zyw0O7YmqiNCNskjhLSuBTpBlodcAAuta6BAL5cXYEZgOaO7cu0wgAwY3gujiuenNyck+xrUgoqLXcYuy9R9QE5yz8AfG8lp2jS85wjRx8ilFTQk959F2OQ5bGMQNt317UoLccsd4jzSNdB+bwf6KXicnO7hPmgH5o7fH0KiVzXAwRxY1FAahUDRphreI8vogyqwj5gTv5w8M/oqAXzI5r8rgPqi61E/M8djXMw7jHmtmS8AHKCdopkT3uP0TGq/QVcs2tpgeGiynm3fPUx7W8OiEab6MxenZFxx4OCoPL/AGlDrPXFpaH3Hw2tIHRe0BrHi7oQA3tG9aLF9oqFqo1KLqjWc40Nh+oDgSN2WemcHJd2rYGvBF17mkQQWsukHQjCV895f+xwpy6i7oZ3armNd+UziM84714PUelU5Zdz26HqHBYvoejp2MUCSynUEYzRaKjHNaW4i46HO6QwIBgHZjaftfQiXSwT0ZpQ6WRevAOgQ5fM6dVzSDLh2Eg8V22cv0jDXUL+fzG+6Tdyc7HRed6Ul3f2O61Ivsvue2b9paJJcXNbIBEsdJaZukjTA5BWWf7RU2gy9rSSeiA75sAJJxnLZ4Lw7uVbObreZcSAGghwkDZenQE47s4ztPKtme75akgh14ERIuy6DgPlGgyCzjLyayj4Ovynym+pLWW1lOmWlppseQCHTeDuiJmYxKyVLZXIaHWx7gHNIu12RLSHNgE4EFuB0MLDStdkNS8BUGJeSYjPEERlifAapKAsZgX6owdMtBEERJMaDxXRSkuTDjF8HQPKlcvBNotMsDi0h1J56QDSGuDokg8AVz7V9pbU2oSK9YSA2XkBxa0kgGMMC53FSjRsRw51+IIMsmMQQZgAZZ9qpqWOzEf9u0HDE3qTsd8g4cFtaj73+TD014NPJvLlsqVLrLQ4F7rz3OIujBrS9xI6rWjuC9hTptHMs5xpZSkuN8kuLmkHc0m844b145tnsd26a5PymebxBAMwToZAj+UKGwWOC34iDIxNOXCMwIwxw4LlNuXd/DOkEo9l8n0Y28OJbekC44dIRg6ROkgtBjsS1LSHFoLh0ScYpkCWOacHAh2eoGh3L54LBZBI+J7DcIMGPD1TtstmwHxWRJD7pF4GAG543SCdPmO9YSkv3P8AJt4v9q/B7O0OBDrrmCpcDWuPNht7GMGtGUnYuJToWm84l9nN44ktaRIww6Qz3arjfd9mIbetIMF3SLfmGk5zB+qnwNk6M2gdGRNyL+JcCc5i9H5FtSku7+GYcYvsvlHZp1q7JxpO6ZP+C92ZmQWOm7pAnsWmwPdUs1xz2AloaS4VGm7gQem6CcDPd2LzrLHZGlhNoBicbhGUkOw34TuHcatksRgm0AkXR8jpIGEnu13LT1JNVv8ABFpxW+3yevNW8G36tM3SHYFwyJ6QDnuGUmQRmq7ZymCw3alw5gm67fF2XTOUQvO061iaP8Sm6bo6VAuMABuZ3BW/eliyLqR0JNmkwG4G8cdANq556nn4N4afj5G5G5ArNJfSrXfnBljfwuh10SYBMRuXp2Weuxjr9UOIBghsbgdm/Jecs32zo06wYelQLcX02XHNc4kuJaR0hkdvbkvct5OZVYKjaz3tcOiW82WkHYGMk4/vkuU9bVh12TOkNLTn5aOJycwCcMsMTjJOc93fK2Bw2eP1Tnk00yLrXuBGcYkESCAJEYI0xOTsdgwdO/GV6/S60McW9zyeq0pZZLoKXN6v18ZVZInJw7E9eo5sB2EkAScyTAA2mVUSdp99y9yafQ8TTXUIx+Wfr4BM4GMb3fN3vwRp1RqCT/q9UXUjORxyy7ogyVSFdz+Zvj6KJ+bG3/6UUBka6m0dJ9Rs5BgEditAplvz1o2SPLBE2okY9L9Q8iFScTlHverkLZHWQH5aDjvc/wDt5rG+g4HG63cKjR/uK6HwbnYc5TYNrnSe4BMbEyADVacpIBJPBasuRx7Zywyk3pYkjAc4XOP+kAx4Ly3K/LhrNummxoGXz3hvkugmNo1K9ha7G17gW9O7IJk0wMdAQSSrWcl0C1xi8+6SL5cWNOkl2AHZj3rx6muoyo9EIOSs+cU6BInGNTGC0ig0fK7onC+QQdJ6OJA36+C9c+wgtaLjC8gnJwYMMIBM4GM1l+HDQOi6o4SDdY26CbucnTbic1XdmVI818M2IDgGkwXkHFs4EgSQN2OialydeAa0hrSfmcCA/YZjuDYwnavVu5KAbehhyJvloEDTotO1T4AZvpMDScLsuOsXsIHGFlqRVNM8i2wlwhrYbqTqcekTlujTfMlRYCQQ1pjCScAd5OQHevSvsN0S5jiNOjcgaCcRKR9INpB1RgZngXE3dghNxkjznwfR6MXdXSBMbyfl3fWAEdZcLoEAHEHAkjDLPbgu9Tss0ybgcfwsESIyie+die00MG3aLS+pAGMnLG8WuHiruTI4DbNdbgOkdThd7Dt8kRZg0Tdh2QmYE6mSe6c16gclsA6FEtfgMjiMiZPdxVTOSGgwaRk5gNxjy0QZnmqFjEkuxjHE4E7JTGzg9It6IjI4bgMfeq9UzkinMmi5xwzGXBwVnwdN0ugM0GEZThBDo7A5RthTR5elZqbhee1wG1pERo1ome9WPpUi4uLXYCQARdgDANGOQjDiu/XsDXAOE4AzJx4QRCpPJrDdvHEzBvAC6eyAIIIUuxkvJwWig44tcNMyR2YLUOSaXVPFy9BQ5Ha3KADmSWknGdXfVXVbBAJaGwBJm6cs9TsWjDb5PNN5LpdXz+pRPI1Pqkd59V6N9ilslrQCAQYGyTjIjxTO5ExER2FxxG6B9UTsjvk8z9wMOADydx+kFeq+x/J1azkxUuUielTqEOkxg5rBBacsZHensNhDKt+8ABgGEuxMYAuBymMDnjguq+gSS4uI6PyCbgymQ1vmSvPqyTWJ6dFSTys2m1ET/wByJgQBdDgHExiHCA4TB2yufbaXOk33Pz/CYMdrQJQszoBwVodtw7VrS9OpLJjU15J0cx3JbQ9jhzrocw4vMYOacQdmfcui543jdJTYbeDkec7/AB9V64aajueaWo5COg6cYUaN0dwKj3HZ5eisoVG6tPaCB5jFdDmVE+4Ci2A0/wD9P6FEKc57W6EntH7oAjb4fug1MAR7lTYgBUKvFB+7i31VJko80VNgVUrU4vLbmRi8CC09hW60QGgx0jgMctVQxke5801TEQcuHkvLOEnNPsd4ziotdyg1IP0gYpmNaMYAPvLYmpNAwDYAyMz2b09wLuqOVsrcQUDRmMThoCQPBWw1Qu2FaMiGntxjvQdTbsiMcNcv24KGVAN3mlAFaztfm0HtAJ8VVTsLA4FrBIyIHotAd2oVmB8XhejKRkgA2gJ+XuxjthVVKgbUN+ALrSJwyLp+hV4pDY3GJ6I0mMI3lClycx+N0AB34WtAcRtgSQDOG0LMmqKihnKVMkjnGnYAdfqmY0uHzNdJzDRwzOK1VrC0Y3W/pHoiKRjBsbwFV7kOhk+HGE4HIlpLZPYFU/k/pAg5T8znmcMMiNds5LdkpKuK4FswU+TozbSOOPR4x4qW+g1tJ0NaCIi6I/ECMs810CAqbbZy+mWgxPAxoVcdiWVuZeaJe7ECSMjhnl7lFvJzI24QScyBlO1LTrXqYN2+5hAIkFwIiSCcDtWmtZw9sGROJg+B2qJJ9i2VWKywCJvCToIn+0QralFvVadT0ROOvals1F7cCQRu1/p2QrHSDOGX9s+/is/TVdDWTvqUUHAnAgjcZO9amt7fe5YbLF6SLh0DYg6yf5vTVbxVCultaE+zEcN48UsDa1WuxySXNw4LozAzG9iDmbMEQ33Cl1ALBURv7wooCikRrPcArpb/AD8GpcEpeFm/BBam6Y3wEt5NeCN0bEsAaSdE7mkZgjuS3VC0rLu/BtVQOcUFREMKl07FoyEOn8KYdkJWyf2kpH4bUoFhlApQfeKIKlAsayf7j1QgIA7kC5AOQlAEjE4HQkZ7Rke9QU+zinazYBOeezHRRqkEXWinAkHVZYW201WlsDwyWYMWYOkaYoaN/BAtVkKFdMzNCAKjlB12k492GYnCcIV6S02e+wtOo4bCmWxA2WzBjAG9p2kmMT4cFbe9wkaY27FHnDASdkx4la/0BHVheu3Hf6gOjxVoedPLzRDUpco5MobrpxiNn9k11V3t6bnETQCT2JQAcxHYUZ3nwUjf4BWyBFPtQNPt4qEuGgPYlNfcqCc2Nh4qKc8FEKZwr2NCKi5yIAhK5RRRFIEwRUQgQUtRFRClIeRkSOxFiii2+hCwqUR0kVFIlYLQMUQookupEGPfcnpjB/8Ap/3NUUWGaKCnYcFFFQOoooskIExUUQCFRRRAByAUUWgREqKLIAUyiioIpKiiqASFFFFsH//Z">
            <a:extLst>
              <a:ext uri="{FF2B5EF4-FFF2-40B4-BE49-F238E27FC236}">
                <a16:creationId xmlns:a16="http://schemas.microsoft.com/office/drawing/2014/main" id="{F964CA0A-42C5-9E8A-EA15-01B2F0778E51}"/>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2200" b="1">
                <a:solidFill>
                  <a:schemeClr val="tx2"/>
                </a:solidFill>
                <a:latin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l"/>
              <a:defRPr sz="2000" b="1">
                <a:solidFill>
                  <a:schemeClr val="tx2"/>
                </a:solidFill>
                <a:latin typeface="Times New Roman" panose="02020603050405020304" pitchFamily="18" charset="0"/>
              </a:defRPr>
            </a:lvl2pPr>
            <a:lvl3pPr marL="1143000" indent="-228600">
              <a:spcBef>
                <a:spcPct val="20000"/>
              </a:spcBef>
              <a:buClr>
                <a:schemeClr val="accent1"/>
              </a:buClr>
              <a:buSzPct val="70000"/>
              <a:buFont typeface="Wingdings" panose="05000000000000000000" pitchFamily="2" charset="2"/>
              <a:buChar char="l"/>
              <a:defRPr sz="1900">
                <a:solidFill>
                  <a:schemeClr val="tx2"/>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
              <a:defRPr sz="1600">
                <a:solidFill>
                  <a:schemeClr val="tx2"/>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9pPr>
          </a:lstStyle>
          <a:p>
            <a:pPr eaLnBrk="1" hangingPunct="1">
              <a:spcBef>
                <a:spcPct val="0"/>
              </a:spcBef>
              <a:buClrTx/>
              <a:buSzTx/>
              <a:buFontTx/>
              <a:buNone/>
            </a:pPr>
            <a:endParaRPr lang="en-US" altLang="sl-SI" sz="1800" b="0">
              <a:solidFill>
                <a:schemeClr val="tx1"/>
              </a:solidFill>
              <a:latin typeface="Arial" panose="020B0604020202020204" pitchFamily="34" charset="0"/>
            </a:endParaRPr>
          </a:p>
        </p:txBody>
      </p:sp>
      <p:pic>
        <p:nvPicPr>
          <p:cNvPr id="147461" name="Picture 4" descr="oci zatvorene">
            <a:extLst>
              <a:ext uri="{FF2B5EF4-FFF2-40B4-BE49-F238E27FC236}">
                <a16:creationId xmlns:a16="http://schemas.microsoft.com/office/drawing/2014/main" id="{0A4AA345-F3E7-6E5A-1B67-33FD62DF2A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5276" y="4352924"/>
            <a:ext cx="3705225"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224AB2D5-D0B5-2F8F-99B4-46B34707DB2E}"/>
              </a:ext>
            </a:extLst>
          </p:cNvPr>
          <p:cNvSpPr>
            <a:spLocks noGrp="1" noChangeArrowheads="1"/>
          </p:cNvSpPr>
          <p:nvPr>
            <p:ph type="ctrTitle"/>
          </p:nvPr>
        </p:nvSpPr>
        <p:spPr>
          <a:xfrm>
            <a:off x="1839914" y="1989138"/>
            <a:ext cx="8353425" cy="4032250"/>
          </a:xfrm>
        </p:spPr>
        <p:txBody>
          <a:bodyPr>
            <a:normAutofit fontScale="90000"/>
          </a:bodyPr>
          <a:lstStyle/>
          <a:p>
            <a:pPr algn="ct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endParaRPr lang="sl-SI" altLang="sl-SI"/>
          </a:p>
        </p:txBody>
      </p:sp>
      <p:sp>
        <p:nvSpPr>
          <p:cNvPr id="142339" name="Pravokotnik 3">
            <a:extLst>
              <a:ext uri="{FF2B5EF4-FFF2-40B4-BE49-F238E27FC236}">
                <a16:creationId xmlns:a16="http://schemas.microsoft.com/office/drawing/2014/main" id="{303A4B4A-2167-AADC-5A2C-31832C1AF250}"/>
              </a:ext>
            </a:extLst>
          </p:cNvPr>
          <p:cNvSpPr>
            <a:spLocks noChangeArrowheads="1"/>
          </p:cNvSpPr>
          <p:nvPr/>
        </p:nvSpPr>
        <p:spPr bwMode="auto">
          <a:xfrm>
            <a:off x="2566988" y="908050"/>
            <a:ext cx="712946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2200" b="1">
                <a:solidFill>
                  <a:schemeClr val="tx2"/>
                </a:solidFill>
                <a:latin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l"/>
              <a:defRPr sz="2000" b="1">
                <a:solidFill>
                  <a:schemeClr val="tx2"/>
                </a:solidFill>
                <a:latin typeface="Times New Roman" panose="02020603050405020304" pitchFamily="18" charset="0"/>
              </a:defRPr>
            </a:lvl2pPr>
            <a:lvl3pPr marL="1143000" indent="-228600">
              <a:spcBef>
                <a:spcPct val="20000"/>
              </a:spcBef>
              <a:buClr>
                <a:schemeClr val="accent1"/>
              </a:buClr>
              <a:buSzPct val="70000"/>
              <a:buFont typeface="Wingdings" panose="05000000000000000000" pitchFamily="2" charset="2"/>
              <a:buChar char="l"/>
              <a:defRPr sz="1900">
                <a:solidFill>
                  <a:schemeClr val="tx2"/>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
              <a:defRPr sz="1600">
                <a:solidFill>
                  <a:schemeClr val="tx2"/>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9pPr>
          </a:lstStyle>
          <a:p>
            <a:pPr algn="ctr" eaLnBrk="1" hangingPunct="1">
              <a:spcBef>
                <a:spcPct val="0"/>
              </a:spcBef>
              <a:buClrTx/>
              <a:buSzTx/>
              <a:buFontTx/>
              <a:buNone/>
            </a:pPr>
            <a:r>
              <a:rPr lang="sl-SI" altLang="sl-SI" sz="2400">
                <a:solidFill>
                  <a:srgbClr val="0000FF"/>
                </a:solidFill>
                <a:latin typeface="Arial" panose="020B0604020202020204" pitchFamily="34" charset="0"/>
              </a:rPr>
              <a:t>KONCENTRACIJA </a:t>
            </a:r>
          </a:p>
          <a:p>
            <a:pPr algn="ctr" eaLnBrk="1" hangingPunct="1">
              <a:spcBef>
                <a:spcPct val="0"/>
              </a:spcBef>
              <a:buClrTx/>
              <a:buSzTx/>
              <a:buFontTx/>
              <a:buNone/>
            </a:pPr>
            <a:r>
              <a:rPr lang="sl-SI" altLang="sl-SI" sz="2400" b="0" i="1">
                <a:solidFill>
                  <a:srgbClr val="0000FF"/>
                </a:solidFill>
                <a:latin typeface="Arial" panose="020B0604020202020204" pitchFamily="34" charset="0"/>
              </a:rPr>
              <a:t>Zaporedja črk</a:t>
            </a:r>
          </a:p>
          <a:p>
            <a:pPr algn="ctr" eaLnBrk="1" hangingPunct="1">
              <a:spcBef>
                <a:spcPct val="0"/>
              </a:spcBef>
              <a:buClrTx/>
              <a:buSzTx/>
              <a:buFontTx/>
              <a:buNone/>
            </a:pPr>
            <a:r>
              <a:rPr lang="sl-SI" altLang="sl-SI" sz="2400" b="0" i="1">
                <a:solidFill>
                  <a:srgbClr val="0000FF"/>
                </a:solidFill>
                <a:latin typeface="Arial" panose="020B0604020202020204" pitchFamily="34" charset="0"/>
              </a:rPr>
              <a:t>Poiščite črke po abecedi</a:t>
            </a:r>
          </a:p>
          <a:p>
            <a:pPr algn="ctr" eaLnBrk="1" hangingPunct="1">
              <a:spcBef>
                <a:spcPct val="0"/>
              </a:spcBef>
              <a:buClrTx/>
              <a:buSzTx/>
              <a:buFontTx/>
              <a:buNone/>
            </a:pPr>
            <a:r>
              <a:rPr lang="sl-SI" altLang="sl-SI" sz="2400" b="0" i="1">
                <a:solidFill>
                  <a:srgbClr val="0000FF"/>
                </a:solidFill>
                <a:latin typeface="Arial" panose="020B0604020202020204" pitchFamily="34" charset="0"/>
              </a:rPr>
              <a:t>Zabeležite čas, ki ste ga potrebovali ____</a:t>
            </a:r>
            <a:endParaRPr lang="en-US" altLang="sl-SI" sz="2400" b="0" i="1">
              <a:solidFill>
                <a:srgbClr val="0000FF"/>
              </a:solidFill>
              <a:latin typeface="Arial" panose="020B0604020202020204" pitchFamily="34" charset="0"/>
            </a:endParaRPr>
          </a:p>
        </p:txBody>
      </p:sp>
      <p:sp>
        <p:nvSpPr>
          <p:cNvPr id="142340" name="AutoShape 6" descr="data:image/jpeg;base64,/9j/4AAQSkZJRgABAQAAAQABAAD/2wCEAAkGBhQSEBQUExQWFBQVFRQUFBUUFxcYFBUVFBQVFBQUFBUYHCYeGBkjGRQUHzAgIycpLCwsFR8xNTAqNSYrLCkBCQoKDgwOFA8PGi0kHBwpLCwsLCktLCwpLCwsLCwpKSwsLCwsLCwpKSwsLCkpKSwpKSksKSksKSwsLCksLCwpKf/AABEIAMIBAwMBIgACEQEDEQH/xAAbAAACAwEBAQAAAAAAAAAAAAABAgADBAUGB//EAEIQAAEDAQUDCgMGBAUFAQAAAAEAAhEDBBIhMUFRYZEFEyJScYGhsdHwFDLBBhVCgpLhU2Ki8TNDcsLSFiNUo7Jj/8QAGQEBAQEBAQEAAAAAAAAAAAAAAAECAwQF/8QAKxEAAgIBAwMDAwQD桁⸉鳷캧풋἖蠿晡⫙龯⡌ṁ䣑䛬늷疖⟕ᩔ쯌靾䳽딻랕㙎囓뺅남읇刁㷎퇹峃示ꋕ廬˅臁悵๪䓛㌩锣澮资▊孭ﬥ茼袹䫰瞟ꙏ𣏕莋態ꢏ︳胋ꀨ硇扼槉滪겼㴏톘峬示즏囍纠₞᩵௜ݝ숔釺贴▆鯟⭽鼉⠨幓숿ᇬೋ씷厣紳憶꣰블냁둈띪瘞ꛖ㫀펊ᵘ즊雺⺞᲼준ᚓ຋Ғ̾섟킷鰥캑풲弗렽㉏헔ᡲ੕ߖ쉶ᇷ䳚甘➣ᩑ误詩੢잤ቼඪ엄폷嵃㦳勔㶡釭泌洸涪췊헻῟졟ᙰ軾擖欧漡갵﵀ƺÏ聒⁼ᡋ쩑ퟯ颭࿎З썸億ﲾŷ肕ꀤ㡔퉸ᷣ৾䛖犆௴읜鉭귨ﷇ臙⃱頠쿮ᑿ佇㐤靵쳷唡㾑偺籤ꄶ뢱爪◍孾笭ꌟ礎⊦馿櫷濛Ɽᦲ쫆垯﹕胃…寝뭰Գ䎪쒍팁鴖ꦭ绌ꂕɳ臅䡌䛐늆㖝៘乬㓴휈壅﨨菭慼ꢷ브냵蝩∫妉竹ष蚻ꊽ禟즈ᛶຩ䒺獧ꔳ篓⍁餯辀⑼鬐⬃ᡚ䩎㟛홾墣멻珀教ꮷｱ䀝끏읥制練࣡蘅즨ᛀ캕咒뼄䑷㍿锓⾕鱮躏撉⬊驸佋됋睾꘶뫔뎹畔枡侼ݨ䈪熅ꓱ﬛쌂턃Ჺस욺኿趇ꗚ민䔞㎵핣徏㡆ች췈ᖔ쿼푾齽⡼ṅ䢧똿盔說枅⩟ᯑ䬔뜫㘝囧ﺛ삵造汸䶏ߣɞ솩僥ﰔ腭悗ꠜ㹐僣ﰅ腅ꂎ렏ׁ쏾酾결絨죑阘滆겳紫ↀᣣ䨰옋勱㶔퇛鳐⤿庇숁퇯峊㤵劋붙ㆯ铸漝䵀떗矹ꙝ㫎Ꭻ贽施毻豮ꕈﮕ荬ꄸ쉷퇧鳷⤖麮๤蓒挛⤪庾碠∌姖㫟Ꭱ䴵뗻랧癯諚䩠矚♱嫐箏捿⥵庘ɣ쇫郥氁浳궢㷨击糽ℒᢰ䨟矸Ꙏ﫡쎿儻ﲼĦ샒遱汅ⵐ嶣㧿勌㷓퇶峣㥏銊궺﷟쇼傗ﰲ䄗炩搴歜潼赪斠꯬㽝偬㱻酤곽봸ㆲᒰ༃Ѓ茜愍츗铁漇汒굲㶼ᇚ賭┌ᮃ୉蜪觲⛳媢ﮠ̸셴邯ⱬ鵟ꦬ㺪Ⴀ谆敮殆꼩簭ꅵ숼凡볣넑㒉霬⸐鳓ນ쒝팘妎㪾鎯ඪ藜ꏧ뤄단疥쨞៑๮蓪振ꤠ纚蠝☇᫧ஸ읧鈮ⷪ᧠諱쩧ퟧ鹠梡긿㳕ᄥ쳓啣뾵쑗鍨浲⶚᷉䦐울鋮ⶤ馂侸㐳坮︤䃠〃呒뼮〇呠뽝䐛猸ꔹ箷捠ꤰ뺜烶搣輨搙佳됣㜌혏ᣊ쨲ខ칺ᓵ轖搭輼ꐱ﭅茏ࢱ옪틸鮑輊搾⭼弩砕扊컅ᒒ༶Цͫ䅴烃搬伿琍❃ᨭ讌❢ᯰ୥ݦ䈒㆗ᓜ輊ꐳ㭁匾㴼醖곧ﴏ솬ჹఠ䕳玾╿鮬⭧鼦栣湩곪㴁冺㳎턽᲍䤨㚼嚈뻧낵둪؆싳醜泋洚춿嗣翈恃๥ӣ䌺쒁卹ﴃƆ肽‎顙⨨ῡ衜ૄ䞔뉼㗲韧깩ﳵ脧ꃝ롵뉳㖡韫湳䵛蟫ꈕ㧫勳綊⇢ᣏਬ螑ꉍ栗芝ꆪ룣爺◼鯄欅⽡就㥶ኌ跭◐寺筊⍡ᤤ쪮埰빳䐓獽攲⯓鼷ꠂ縀⃹堖㩤폑鵘仓뒓㜙ᘢ仓뒎㜁혾廍磎扲二璃꜑僧菉ℂ墁益菃裧☮᫿讙ꝡ㨪폹嵺禑ꋏ禪ꊻ禜拈榱껅㲅鄁Ⲑ鴶軄⒡ᬃି읙鈻귮뷚뇰瓦朴ꨶ￤S^v쁖ၤ챇啕㾔ဨ఼앢Ꭴ쵁喔ￖW-쁭큨饱櫸⾚᱊줿횶颞ꨬﾎ|쁀ၞొ䕇䕿㎄핯ᾎࡅ䘤㊽喴￫쁢큢᱑䤱뚳뛤皥쪗៫乱瓢朠ꨂ㿺ၻ챳商￲t쁘遍ⱖ妡㪠᎚촻間⾡饤ꪸ￥쁯倣뱊蒗挙⤙墥멯䔛㎗唯㾸遯䵎疐䩣虓䧚뛢盐暎檞꾆籟ꅬ㢰鈨궎뷷燃擯ꬡ＀쀈ၸథ앜폩馝꫺㾞ၢ챒ᔰ쾥周㽭큲ᰃ쥍᚝຀䒱㌠镑⾰鮶歉찡핐ᠮ䩽瞵ꙷ뫬չϱ䅫萍⍮᥻ળ쟲剞㶸퇣᳹䤇ڃ䊁놮瓶꜀㩙Ꮮ최閽濌촱喂뿸䐩씷펾鵡⦋壘暴菆ℇ题俖둑띖㘺ᛌ仏뒧蘪ꋏ禬ꊶ릍狍ꖱﯧ͋脨₯堋禍䎣焖⒰ᬀ쬹흖帯舄ꇂ磵ꉂ맱㊊喅ￄL쁚퀡᱉襤ꚇ窵⎴ᮝ謱有ꨐﾗ쁾ြ챌镌⾲夿殺ϣ셿邱촉喛㿺큿奬몠蕐ꎯ樂승冖糈ℍ颠横ౠ蕢䥠皛⚶嫪㮽鍳⵼嶿맋藀褎暍ꪟ㾭偬籯慊ꣴ븟炓䭉眸昣檒챲镯澎ⱘᵇ즋ᛋ캟钉꼲㰑ᅨಓ蔌⎯奔﫷䎵ㄩ풫婺㯌鍥ⴭᶝ觉ꛉ竍ꎅ륡狵௛ܐ艭憏ꣾ븺ヲ鐵⽳᪰쮪霶ೂ蕇줺᛿躃꒭뭡Ռ쎥텆岡礧觴曔⪜顭⩨῔䡙욺ኵ跡▣鯹歚䰽䞕뉒㗪埶빯リ푝鼂꠪빺萇ꌞ뤚늱螥戇軀䬙㜴ᘊ亞璳✢ᩉ௓䝵牼诜杚樠꾇籥⅐墶㨒双㵂ᆁ䳋㔟鞦渽ഁ엙펥嵂秮抴槟滗ⲇ崲禱ꋼ禮芢좲ᘲ軚⒌ᬺ଴ܖ䉟燇ⓝ孜笂挚⥚颈ꩬ㿓ၢ౎䔹㎨啴ﾮ耦⁀ᠱ䨰䙡㋨閿⿗ᰔ䥰皣暵ꪆ羁ꁪ㡛前뷨뇥瓉꜔먧㏽啊㿥ၑ챐핉顦橞౔씲폹ᵿ覂曛櫟⿧ᥟ૵䞆藢줉ᚁ캾钯బ䔈앮᎝䵓뗹矙晡⫵婵篁䤑뚙㚅횉庉숒ᇢ䳖ߞ艦⇽飃ꨋￗ聘衵ꙕ㫬펣嵞릫薙ꏙ뤖㋢喲翩恧桫⸾鳼躼䭡眗☤᫅讨杣⨘Ώ࡬䘧닌疰柱橴꿒㱥兔㲰鄬䴴㗄៴乲윲ሂ෺엸鎀洀润귔緹ꇍ碃∼始뫼㏜핐ᾂ젾噚ﺳ쀯큓媵箃褿쪢ힹ鸥꣤︌샘့ఙՔ莼ⅸ颢樚濖ⱸᵃ䦫㚿嚇㻺탬ᰝी蚡ꋨ릐ֳ䏾ㅠ咊缸怯栕쳧ᕟ辜⑙᭬䬨䘜狠旉⯦ὗ࠽蘂⊼髫ꯓ㽀倡뱰녻㒭᝻丮㒗ᝈ踶꒞﬽䌚ㄆ钪潻ക薰⎩夜竦⎴饊⫠徸롼牚ꖱ﯅茖袙ꘈ竧⎦头몕돾畬쨠퟇幂磙戞榘⻚夵窑ॕ욻銬ⶼᶯ覅⛎᪷௴䝱藴⎎饳쿱呹뽉〳鑃꽒㱠ᅄ䲔땨瞼꙰뫄珘╮鮡較ꐽ㭖録ⵃ嶬簾슞톻ᳫ줔囇뺟炄摴⭫鼤ꡏ빫烹ꑟ㭢ጞ쵌햁鿪칷ᓪ伷둚㝀ᘨ캌풓鼂⠁ᢰ䨅瞖☍宪בֿ荳⅃᩠䯜띐웿劺㶊凩ﳡ脙ꂶ砚ꈅ藺싛冎ﳣ䄦ょ鑻漀汢굧網↭寢㬓鍤괞붂燻ꓕרּ̫섀킸尺綾ʍ臨惽ꠙ㹅Ⴄ찙핸徻쉦ᇏ賃ꔟ﯒荧좳阌⻃ᥬ誰Ꞷ㩰펹鵆⦯廖磙戺⦌廳룃엤鏟ⵒ鶀仌뒈眡♁᫊䯔睁䫈㞭噶뻒낶琘꜀侮쎌兤㳻儻㲌鄎겓絰憷ึ쓓팘崡㧚銻涫淩涞궏㷀톚᳜褦쪲ឡ踮擩ꬎｓ[쀤遞촭闱濢ⱜ駼쾞周｟5쁔倥籬ℶ声宅䏛䓭猖┶鮣ꭡｷ쀡逓Ⱜ嵊禡ꋞ릗닛떳㞤嘟뻛ゟ名㼃倢뱳煵⒣᭍ଫ܃舃懸蹃擏欝演쵦喅￑쁮ဩ౹蕁襅替ྋЮ荸℔飄꨽㿷큄ᱽ襹暕櫸豞ஃ蝵ꈿ맙㋧閏찐镴౹蕌掰椫貹┖ᮖ譗Ꜣ稦⏕奵窺褩ૼ蟫扙ꦸ㻪邘Ⱁ妃竘⎘饃櫵澲赝쯛霞긖볊蒴⌿奂몕Ԥ莭慗梨⸘峸㤔ኃ䷲疮Ꞙ穑䥕蚺঴䛍犱文⯵彚㠯퉵馚꫌뿚瀯摈众63U98UxLkcQt7eKFzcV3RYndTy9Uwsb+r5JRMjhc0er5o/Cu6vmu4bI/q+KHw9XqpQyOKLA7s7lY3klx29wXXFKrsHBWNZU39wPopTGSOQ3kQ7+CdvIm48F1CH9Z3AoFrus7gUxZckYPuUILfcdtPj6qJiyZHphTon/MHBT4ej1/A+C8PYrQ+mIvYaA4jTRbxyptn19wuMdZPq6JLRkuh6kUaQP+J4H3qjzNI/5m/IrzNO2EjDxPriobQezv/ZdqfJyxPSvo0v4u3wzy7EnwtHr+B+q8860Zad+ChtWORnLA+9viqk+RiejFlo/xD4ofDUcucPDZ3Lzb7b27pz7sc0ptOkH6xszVp8ko9KaNHWrxVTn2YZ1295XA+J0LTx9Sk50dUe52lSpclpdzu1LVY251mn/SHO8pWOty1Y25X3dlMj/7IXMLAc2jsn0VbrIOrGOHvVZanybSjwaLT9oKWTKPe4gDtIbJ8VjZy24f5VN2+XD6lR3J8jQbs+OqX4GJxAA3FZb1OTolDgsqfaS6P8ETp/3HQPBaG0HVBSe64265tS6yXzLSHS9xEkte4YARO5Yvu7afDT6Lo2MXaYbM3cO7QFcNZzUU7OmmoX0NVPlGyYg842NrJw/KTvHctNJ9id/mjva5vmAuFaKLZJx3xsOfr3IsoN9/Vd4Sm1dnGUIJ9D0LLNY/4rTlrtVv3dZom9wBXnObG7gPRWXzt99kLp7u8jk4o9COTbPneOnWjHej8BZ+uf6vZXnOfO2e9AWiNTxV35GJ6UWGh1juwco2yWfreBXmviczJjap8bvJP9/fepvyMT0/wln2jgde5AWWz9YcCvMutm87BOnd3KfFYk3yDww2E96m/JcT0zrJQmL/AIHxU+BodfzXmfjCRrxndMx2oPtcjF2sAnLdGw4JvyTE9Q6x0MenlngfJFtkodfwK8qeUP5omREnvx104KG2RPSyxjPvJ95lN+S4nqzZKHX8CgbJRH4/Ary/xZ37hMDYoLaZE7c5IjgZ24Qm/IxPUGlQGdQILy7rRjt/NCib8jE5tKN3grucntUbSA0id2G/emNMdU55DAn3gsRgkdnJsnORsk7wrJw07Adu7iq7uGsYYRht7ESP5fMDw7l0MDOqjPZnrt3IX+HpPgiynGF0abcoGuxBzIOQzyxnHUQqQAqCfHXsOaUVxjkOCLhPoT34DVHh4+MQqgNzs6DHHTwjtQ57sj33JYjf+UotM4Hww8dUBBaD++kengpTqn37wzTDKfFG6pQFNU8NuSDXk6HDZ798UHbO7XQY4d/iFbcj3MKNIopqGPfqE9CpBxgTlG72Ut6NffeVmtlWKlDEYveP/RVd/tXLWXsZvTfuRre/H1VTK0YHx2aZ6o08ZxGmGE67U7hrhnB7D4KaP+NF1P1MIclcm993aFCP3XU5iEFU169xpcdAcNTu7VaW+/crk/aGs5tF5YWi4Wl94T0C6H7MQwl3cpJ0ipWzeKvsIi0Tj7z2fRU1RdcQSMCezA4+96BrA6jVLBf8X3dv096oOrbO6Z26QVRzuzfOfspX1I9Mz5qAvNcd2muvb9dUedB7eHmsr3jQYdh7tMkvPa+mHYEsprNUax3ToUzarc8sRlPvcsQrDbA7fOERW1w3CO/uUBsFUaCBO3XdgoajTiD55rGK2haMoy8pKgrz1jnOIQHSBnImPe9Rco2vd74KJYo6LagH4eEfVpnvVnxEAZjtc3s2BY3AfieAd7o8LyWlQEYRtyJ4wR4laohuFsOhkfknw0SmuYksPAfQ+Sy/Cnc7uf6qU2PAwDD2DFWiDWnlQDAAXjkOlhvIJyzjaexc60VqjsjiSI0bwAwyK5tC1l1rrh8S14bG4Mbd4zMbyutb7SKVHnnfLTdTL85uOJpOIjZzgMbl8T1Gs56605P23R9fQ0lHRc1+qrM1zmZc17pBJ6TrwM4kFuADcYAiYjGcR1qdpkAzGGMgTlksdflGk6jzzDzgA6DmYi8cgMJGOYzzyWqhaJaC8wXfhMSJyaSdRhO9fVhFQk0j5s25JNl7a+yeI85Momo46kjDNwhVc4Bq3DPpCUprCcC3slh8yu9rk5UzQXn+131QNQ9m/DDxmVQ62NAl1RgA1lkd5vQAq229kzz1M777BJOGUnaApaFM1sB2f1HtAyx/dODr448NViNtp4f9yjP+th8E33gw4c4wZfibHg6QraFM1h4/mjvWC3OmpRMyA95/9FRv+5XG3N/jUj2eXzZqi1WthuAPa4kkAgnAxjhpgDwXLVfsZuC9yNlmd0ZnM+WHqrQ6TkY95CEjKrWtAGQw/FxMhQ1hgGz3D1GK1BYxSJJ22xmumYGXW9+5TThlMbD5ZLCQTaBLXSKZcHZDFwbBg4zv2cNrp28Wn9kTuyNUI93aOJ8lyeXgfg7RMgmjVmJH4CMe7BdSq0zGepgHD+qFyftKXGyWgAEk0njSZIgao+jKupOQ7Vz1koVCTeNNk6yWDm3HAgybh4rcHxgcQdS0z5leS5P5RfZLDZmuaQS+5DoEOc+qbpnHQzlkF6gPIBJiACTDjkPmwx2FYi+xqS7jujS73t3bJ9wqK9pa3O6J0yHDQZcVyuRftC2uYDXXsXZyC3SBtAjVb61OXTGIBBDhA2g6nbprngpnkriVwcZVIts9VtQTTh2y6Zyw0O7YmqiNCNskjhLSuBTpBlodcAAuta6BAL5cXYEZgOaO7cu0wgAwY3gujiuenNyck+xrUgoqLXcYuy9R9QE5yz8AfG8lp2jS85wjRx8ilFTQk959F2OQ5bGMQNt317UoLccsd4jzSNdB+bwf6KXicnO7hPmgH5o7fH0KiVzXAwRxY1FAahUDRphreI8vogyqwj5gTv5w8M/oqAXzI5r8rgPqi61E/M8djXMw7jHmtmS8AHKCdopkT3uP0TGq/QVcs2tpgeGiynm3fPUx7W8OiEab6MxenZFxx4OCoPL/AGlDrPXFpaH3Hw2tIHRe0BrHi7oQA3tG9aLF9oqFqo1KLqjWc40Nh+oDgSN2WemcHJd2rYGvBF17mkQQWsukHQjCV895f+xwpy6i7oZ3armNd+UziM84714PUelU5Zdz26HqHBYvoejp2MUCSynUEYzRaKjHNaW4i46HO6QwIBgHZjaftfQiXSwT0ZpQ6WRevAOgQ5fM6dVzSDLh2Eg8V22cv0jDXUL+fzG+6Tdyc7HRed6Ul3f2O61Ivsvue2b9paJJcXNbIBEsdJaZukjTA5BWWf7RU2gy9rSSeiA75sAJJxnLZ4Lw7uVbObreZcSAGghwkDZenQE47s4ztPKtme75akgh14ERIuy6DgPlGgyCzjLyayj4Ovynym+pLWW1lOmWlppseQCHTeDuiJmYxKyVLZXIaHWx7gHNIu12RLSHNgE4EFuB0MLDStdkNS8BUGJeSYjPEERlifAapKAsZgX6owdMtBEERJMaDxXRSkuTDjF8HQPKlcvBNotMsDi0h1J56QDSGuDokg8AVz7V9pbU2oSK9YSA2XkBxa0kgGMMC53FSjRsRw51+IIMsmMQQZgAZZ9qpqWOzEf9u0HDE3qTsd8g4cFtaj73+TD014NPJvLlsqVLrLQ4F7rz3OIujBrS9xI6rWjuC9hTptHMs5xpZSkuN8kuLmkHc0m844b145tnsd26a5PymebxBAMwToZAj+UKGwWOC34iDIxNOXCMwIwxw4LlNuXd/DOkEo9l8n0Y28OJbekC44dIRg6ROkgtBjsS1LSHFoLh0ScYpkCWOacHAh2eoGh3L54LBZBI+J7DcIMGPD1TtstmwHxWRJD7pF4GAG543SCdPmO9YSkv3P8AJt4v9q/B7O0OBDrrmCpcDWuPNht7GMGtGUnYuJToWm84l9nN44ktaRIww6Qz3arjfd9mIbetIMF3SLfmGk5zB+qnwNk6M2gdGRNyL+JcCc5i9H5FtSku7+GYcYvsvlHZp1q7JxpO6ZP+C92ZmQWOm7pAnsWmwPdUs1xz2AloaS4VGm7gQem6CcDPd2LzrLHZGlhNoBicbhGUkOw34TuHcatksRgm0AkXR8jpIGEnu13LT1JNVv8ABFpxW+3yevNW8G36tM3SHYFwyJ6QDnuGUmQRmq7ZymCw3alw5gm67fF2XTOUQvO061iaP8Sm6bo6VAuMABuZ3BW/eliyLqR0JNmkwG4G8cdANq556nn4N4afj5G5G5ArNJfSrXfnBljfwuh10SYBMRuXp2Weuxjr9UOIBghsbgdm/Jecs32zo06wYelQLcX02XHNc4kuJaR0hkdvbkvct5OZVYKjaz3tcOiW82WkHYGMk4/vkuU9bVh12TOkNLTn5aOJycwCcMsMTjJOc93fK2Bw2eP1Tnk00yLrXuBGcYkESCAJEYI0xOTsdgwdO/GV6/S60McW9zyeq0pZZLoKXN6v18ZVZInJw7E9eo5sB2EkAScyTAA2mVUSdp99y9yafQ8TTXUIx+Wfr4BM4GMb3fN3vwRp1RqCT/q9UXUjORxyy7ogyVSFdz+Zvj6KJ+bG3/6UUBka6m0dJ9Rs5BgEditAplvz1o2SPLBE2okY9L9Q8iFScTlHverkLZHWQH5aDjvc/wDt5rG+g4HG63cKjR/uK6HwbnYc5TYNrnSe4BMbEyADVacpIBJPBasuRx7Zywyk3pYkjAc4XOP+kAx4Ly3K/LhrNummxoGXz3hvkugmNo1K9ha7G17gW9O7IJk0wMdAQSSrWcl0C1xi8+6SL5cWNOkl2AHZj3rx6muoyo9EIOSs+cU6BInGNTGC0ig0fK7onC+QQdJ6OJA36+C9c+wgtaLjC8gnJwYMMIBM4GM1l+HDQOi6o4SDdY26CbucnTbic1XdmVI818M2IDgGkwXkHFs4EgSQN2OialydeAa0hrSfmcCA/YZjuDYwnavVu5KAbehhyJvloEDTotO1T4AZvpMDScLsuOsXsIHGFlqRVNM8i2wlwhrYbqTqcekTlujTfMlRYCQQ1pjCScAd5OQHevSvsN0S5jiNOjcgaCcRKR9INpB1RgZngXE3dghNxkjznwfR6MXdXSBMbyfl3fWAEdZcLoEAHEHAkjDLPbgu9Tss0ybgcfwsESIyie+die00MG3aLS+pAGMnLG8WuHiruTI4DbNdbgOkdThd7Dt8kRZg0Tdh2QmYE6mSe6c16gclsA6FEtfgMjiMiZPdxVTOSGgwaRk5gNxjy0QZnmqFjEkuxjHE4E7JTGzg9It6IjI4bgMfeq9UzkinMmi5xwzGXBwVnwdN0ugM0GEZThBDo7A5RthTR5elZqbhee1wG1pERo1ome9WPpUi4uLXYCQARdgDANGOQjDiu/XsDXAOE4AzJx4QRCpPJrDdvHEzBvAC6eyAIIIUuxkvJwWig44tcNMyR2YLUOSaXVPFy9BQ5Ha3KADmSWknGdXfVXVbBAJaGwBJm6cs9TsWjDb5PNN5LpdXz+pRPI1Pqkd59V6N9ilslrQCAQYGyTjIjxTO5ExER2FxxG6B9UTsjvk8z9wMOADydx+kFeq+x/J1azkxUuUielTqEOkxg5rBBacsZHensNhDKt+8ABgGEuxMYAuBymMDnjguq+gSS4uI6PyCbgymQ1vmSvPqyTWJ6dFSTys2m1ET/wByJgQBdDgHExiHCA4TB2yufbaXOk33Pz/CYMdrQJQszoBwVodtw7VrS9OpLJjU15J0cx3JbQ9jhzrocw4vMYOacQdmfcui543jdJTYbeDkec7/AB9V64aajueaWo5COg6cYUaN0dwKj3HZ5eisoVG6tPaCB5jFdDmVE+4Ci2A0/wD9P6FEKc57W6EntH7oAjb4fug1MAR7lTYgBUKvFB+7i31VJko80VNgVUrU4vLbmRi8CC09hW60QGgx0jgMctVQxke5801TEQcuHkvLOEnNPsd4ziotdyg1IP0gYpmNaMYAPvLYmpNAwDYAyMz2b09wLuqOVsrcQUDRmMThoCQPBWw1Qu2FaMiGntxjvQdTbsiMcNcv24KGVAN3mlAFaztfm0HtAJ8VVTsLA4FrBIyIHotAd2oVmB8XhejKRkgA2gJ+XuxjthVVKgbUN+ALrSJwyLp+hV4pDY3GJ6I0mMI3lClycx+N0AB34WtAcRtgSQDOG0LMmqKihnKVMkjnGnYAdfqmY0uHzNdJzDRwzOK1VrC0Y3W/pHoiKRjBsbwFV7kOhk+HGE4HIlpLZPYFU/k/pAg5T8znmcMMiNds5LdkpKuK4FswU+TozbSOOPR4x4qW+g1tJ0NaCIi6I/ECMs810CAqbbZy+mWgxPAxoVcdiWVuZeaJe7ECSMjhnl7lFvJzI24QScyBlO1LTrXqYN2+5hAIkFwIiSCcDtWmtZw9sGROJg+B2qJJ9i2VWKywCJvCToIn+0QralFvVadT0ROOvals1F7cCQRu1/p2QrHSDOGX9s+/is/TVdDWTvqUUHAnAgjcZO9amt7fe5YbLF6SLh0DYg6yf5vTVbxVCultaE+zEcN48UsDa1WuxySXNw4LozAzG9iDmbMEQ33Cl1ALBURv7wooCikRrPcArpb/AD8GpcEpeFm/BBam6Y3wEt5NeCN0bEsAaSdE7mkZgjuS3VC0rLu/BtVQOcUFREMKl07FoyEOn8KYdkJWyf2kpH4bUoFhlApQfeKIKlAsayf7j1QgIA7kC5AOQlAEjE4HQkZ7Rke9QU+zinazYBOeezHRRqkEXWinAkHVZYW201WlsDwyWYMWYOkaYoaN/BAtVkKFdMzNCAKjlB12k492GYnCcIV6S02e+wtOo4bCmWxA2WzBjAG9p2kmMT4cFbe9wkaY27FHnDASdkx4la/0BHVheu3Hf6gOjxVoedPLzRDUpco5MobrpxiNn9k11V3t6bnETQCT2JQAcxHYUZ3nwUjf4BWyBFPtQNPt4qEuGgPYlNfcqCc2Nh4qKc8FEKZwr2NCKi5yIAhK5RRRFIEwRUQgQUtRFRClIeRkSOxFiii2+hCwqUR0kVFIlYLQMUQookupEGPfcnpjB/8Ap/3NUUWGaKCnYcFFFQOoooskIExUUQCFRRRAByAUUWgREqKLIAUyiioIpKiiqASFFFFsH//Z">
            <a:extLst>
              <a:ext uri="{FF2B5EF4-FFF2-40B4-BE49-F238E27FC236}">
                <a16:creationId xmlns:a16="http://schemas.microsoft.com/office/drawing/2014/main" id="{9033CC5C-5547-A4BA-BC07-BB4012CA5FA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2200" b="1">
                <a:solidFill>
                  <a:schemeClr val="tx2"/>
                </a:solidFill>
                <a:latin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l"/>
              <a:defRPr sz="2000" b="1">
                <a:solidFill>
                  <a:schemeClr val="tx2"/>
                </a:solidFill>
                <a:latin typeface="Times New Roman" panose="02020603050405020304" pitchFamily="18" charset="0"/>
              </a:defRPr>
            </a:lvl2pPr>
            <a:lvl3pPr marL="1143000" indent="-228600">
              <a:spcBef>
                <a:spcPct val="20000"/>
              </a:spcBef>
              <a:buClr>
                <a:schemeClr val="accent1"/>
              </a:buClr>
              <a:buSzPct val="70000"/>
              <a:buFont typeface="Wingdings" panose="05000000000000000000" pitchFamily="2" charset="2"/>
              <a:buChar char="l"/>
              <a:defRPr sz="1900">
                <a:solidFill>
                  <a:schemeClr val="tx2"/>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
              <a:defRPr sz="1600">
                <a:solidFill>
                  <a:schemeClr val="tx2"/>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9pPr>
          </a:lstStyle>
          <a:p>
            <a:pPr eaLnBrk="1" hangingPunct="1">
              <a:spcBef>
                <a:spcPct val="0"/>
              </a:spcBef>
              <a:buClrTx/>
              <a:buSzTx/>
              <a:buFontTx/>
              <a:buNone/>
            </a:pPr>
            <a:endParaRPr lang="en-US" altLang="sl-SI" sz="1800" b="0">
              <a:solidFill>
                <a:schemeClr val="tx1"/>
              </a:solidFill>
              <a:latin typeface="Arial" panose="020B0604020202020204" pitchFamily="34" charset="0"/>
            </a:endParaRPr>
          </a:p>
        </p:txBody>
      </p:sp>
      <p:graphicFrame>
        <p:nvGraphicFramePr>
          <p:cNvPr id="3" name="Table 2">
            <a:extLst>
              <a:ext uri="{FF2B5EF4-FFF2-40B4-BE49-F238E27FC236}">
                <a16:creationId xmlns:a16="http://schemas.microsoft.com/office/drawing/2014/main" id="{3D90753D-B906-10A6-45BF-132F10D5BF54}"/>
              </a:ext>
            </a:extLst>
          </p:cNvPr>
          <p:cNvGraphicFramePr>
            <a:graphicFrameLocks noGrp="1"/>
          </p:cNvGraphicFramePr>
          <p:nvPr>
            <p:extLst>
              <p:ext uri="{D42A27DB-BD31-4B8C-83A1-F6EECF244321}">
                <p14:modId xmlns:p14="http://schemas.microsoft.com/office/powerpoint/2010/main" val="426742780"/>
              </p:ext>
            </p:extLst>
          </p:nvPr>
        </p:nvGraphicFramePr>
        <p:xfrm>
          <a:off x="4238625" y="2819400"/>
          <a:ext cx="6113463" cy="2560320"/>
        </p:xfrm>
        <a:graphic>
          <a:graphicData uri="http://schemas.openxmlformats.org/drawingml/2006/table">
            <a:tbl>
              <a:tblPr firstRow="1" bandRow="1">
                <a:tableStyleId>{5C22544A-7EE6-4342-B048-85BDC9FD1C3A}</a:tableStyleId>
              </a:tblPr>
              <a:tblGrid>
                <a:gridCol w="955847">
                  <a:extLst>
                    <a:ext uri="{9D8B030D-6E8A-4147-A177-3AD203B41FA5}">
                      <a16:colId xmlns:a16="http://schemas.microsoft.com/office/drawing/2014/main" val="20000"/>
                    </a:ext>
                  </a:extLst>
                </a:gridCol>
                <a:gridCol w="790856">
                  <a:extLst>
                    <a:ext uri="{9D8B030D-6E8A-4147-A177-3AD203B41FA5}">
                      <a16:colId xmlns:a16="http://schemas.microsoft.com/office/drawing/2014/main" val="20001"/>
                    </a:ext>
                  </a:extLst>
                </a:gridCol>
                <a:gridCol w="873352">
                  <a:extLst>
                    <a:ext uri="{9D8B030D-6E8A-4147-A177-3AD203B41FA5}">
                      <a16:colId xmlns:a16="http://schemas.microsoft.com/office/drawing/2014/main" val="20002"/>
                    </a:ext>
                  </a:extLst>
                </a:gridCol>
                <a:gridCol w="873352">
                  <a:extLst>
                    <a:ext uri="{9D8B030D-6E8A-4147-A177-3AD203B41FA5}">
                      <a16:colId xmlns:a16="http://schemas.microsoft.com/office/drawing/2014/main" val="20003"/>
                    </a:ext>
                  </a:extLst>
                </a:gridCol>
                <a:gridCol w="873352">
                  <a:extLst>
                    <a:ext uri="{9D8B030D-6E8A-4147-A177-3AD203B41FA5}">
                      <a16:colId xmlns:a16="http://schemas.microsoft.com/office/drawing/2014/main" val="20004"/>
                    </a:ext>
                  </a:extLst>
                </a:gridCol>
                <a:gridCol w="873352">
                  <a:extLst>
                    <a:ext uri="{9D8B030D-6E8A-4147-A177-3AD203B41FA5}">
                      <a16:colId xmlns:a16="http://schemas.microsoft.com/office/drawing/2014/main" val="20005"/>
                    </a:ext>
                  </a:extLst>
                </a:gridCol>
                <a:gridCol w="873352">
                  <a:extLst>
                    <a:ext uri="{9D8B030D-6E8A-4147-A177-3AD203B41FA5}">
                      <a16:colId xmlns:a16="http://schemas.microsoft.com/office/drawing/2014/main" val="20006"/>
                    </a:ext>
                  </a:extLst>
                </a:gridCol>
              </a:tblGrid>
              <a:tr h="333487">
                <a:tc>
                  <a:txBody>
                    <a:bodyPr/>
                    <a:lstStyle/>
                    <a:p>
                      <a:r>
                        <a:rPr lang="sl-SI" dirty="0"/>
                        <a:t>A</a:t>
                      </a:r>
                    </a:p>
                  </a:txBody>
                  <a:tcPr/>
                </a:tc>
                <a:tc>
                  <a:txBody>
                    <a:bodyPr/>
                    <a:lstStyle/>
                    <a:p>
                      <a:r>
                        <a:rPr lang="sl-SI" dirty="0"/>
                        <a:t>D</a:t>
                      </a:r>
                    </a:p>
                  </a:txBody>
                  <a:tcPr/>
                </a:tc>
                <a:tc>
                  <a:txBody>
                    <a:bodyPr/>
                    <a:lstStyle/>
                    <a:p>
                      <a:r>
                        <a:rPr lang="sl-SI" dirty="0"/>
                        <a:t>P</a:t>
                      </a:r>
                    </a:p>
                  </a:txBody>
                  <a:tcPr/>
                </a:tc>
                <a:tc>
                  <a:txBody>
                    <a:bodyPr/>
                    <a:lstStyle/>
                    <a:p>
                      <a:r>
                        <a:rPr lang="sl-SI" dirty="0"/>
                        <a:t>C</a:t>
                      </a:r>
                    </a:p>
                  </a:txBody>
                  <a:tcPr/>
                </a:tc>
                <a:tc>
                  <a:txBody>
                    <a:bodyPr/>
                    <a:lstStyle/>
                    <a:p>
                      <a:r>
                        <a:rPr lang="sl-SI" dirty="0"/>
                        <a:t>U</a:t>
                      </a:r>
                    </a:p>
                  </a:txBody>
                  <a:tcPr/>
                </a:tc>
                <a:tc>
                  <a:txBody>
                    <a:bodyPr/>
                    <a:lstStyle/>
                    <a:p>
                      <a:r>
                        <a:rPr lang="sl-SI" dirty="0"/>
                        <a:t>S</a:t>
                      </a:r>
                    </a:p>
                  </a:txBody>
                  <a:tcPr/>
                </a:tc>
                <a:tc>
                  <a:txBody>
                    <a:bodyPr/>
                    <a:lstStyle/>
                    <a:p>
                      <a:r>
                        <a:rPr lang="sl-SI" dirty="0"/>
                        <a:t>A</a:t>
                      </a:r>
                    </a:p>
                  </a:txBody>
                  <a:tcPr/>
                </a:tc>
                <a:extLst>
                  <a:ext uri="{0D108BD9-81ED-4DB2-BD59-A6C34878D82A}">
                    <a16:rowId xmlns:a16="http://schemas.microsoft.com/office/drawing/2014/main" val="10000"/>
                  </a:ext>
                </a:extLst>
              </a:tr>
              <a:tr h="338119">
                <a:tc>
                  <a:txBody>
                    <a:bodyPr/>
                    <a:lstStyle/>
                    <a:p>
                      <a:r>
                        <a:rPr lang="sl-SI" dirty="0"/>
                        <a:t>H</a:t>
                      </a:r>
                    </a:p>
                  </a:txBody>
                  <a:tcPr/>
                </a:tc>
                <a:tc>
                  <a:txBody>
                    <a:bodyPr/>
                    <a:lstStyle/>
                    <a:p>
                      <a:r>
                        <a:rPr lang="sl-SI" dirty="0"/>
                        <a:t>O</a:t>
                      </a:r>
                    </a:p>
                  </a:txBody>
                  <a:tcPr/>
                </a:tc>
                <a:tc>
                  <a:txBody>
                    <a:bodyPr/>
                    <a:lstStyle/>
                    <a:p>
                      <a:r>
                        <a:rPr lang="sl-SI" dirty="0"/>
                        <a:t>I</a:t>
                      </a:r>
                    </a:p>
                  </a:txBody>
                  <a:tcPr/>
                </a:tc>
                <a:tc>
                  <a:txBody>
                    <a:bodyPr/>
                    <a:lstStyle/>
                    <a:p>
                      <a:r>
                        <a:rPr lang="sl-SI" dirty="0"/>
                        <a:t>Ž</a:t>
                      </a:r>
                    </a:p>
                  </a:txBody>
                  <a:tcPr/>
                </a:tc>
                <a:tc>
                  <a:txBody>
                    <a:bodyPr/>
                    <a:lstStyle/>
                    <a:p>
                      <a:r>
                        <a:rPr lang="sl-SI" dirty="0"/>
                        <a:t>A</a:t>
                      </a:r>
                    </a:p>
                  </a:txBody>
                  <a:tcPr/>
                </a:tc>
                <a:tc>
                  <a:txBody>
                    <a:bodyPr/>
                    <a:lstStyle/>
                    <a:p>
                      <a:r>
                        <a:rPr lang="sl-SI" dirty="0"/>
                        <a:t>F</a:t>
                      </a:r>
                    </a:p>
                  </a:txBody>
                  <a:tcPr/>
                </a:tc>
                <a:tc>
                  <a:txBody>
                    <a:bodyPr/>
                    <a:lstStyle/>
                    <a:p>
                      <a:r>
                        <a:rPr lang="sl-SI" dirty="0"/>
                        <a:t>M</a:t>
                      </a:r>
                    </a:p>
                  </a:txBody>
                  <a:tcPr/>
                </a:tc>
                <a:extLst>
                  <a:ext uri="{0D108BD9-81ED-4DB2-BD59-A6C34878D82A}">
                    <a16:rowId xmlns:a16="http://schemas.microsoft.com/office/drawing/2014/main" val="10001"/>
                  </a:ext>
                </a:extLst>
              </a:tr>
              <a:tr h="338119">
                <a:tc>
                  <a:txBody>
                    <a:bodyPr/>
                    <a:lstStyle/>
                    <a:p>
                      <a:r>
                        <a:rPr lang="sl-SI" dirty="0"/>
                        <a:t>T</a:t>
                      </a:r>
                    </a:p>
                  </a:txBody>
                  <a:tcPr/>
                </a:tc>
                <a:tc>
                  <a:txBody>
                    <a:bodyPr/>
                    <a:lstStyle/>
                    <a:p>
                      <a:r>
                        <a:rPr lang="sl-SI" dirty="0"/>
                        <a:t>A</a:t>
                      </a:r>
                    </a:p>
                  </a:txBody>
                  <a:tcPr/>
                </a:tc>
                <a:tc>
                  <a:txBody>
                    <a:bodyPr/>
                    <a:lstStyle/>
                    <a:p>
                      <a:r>
                        <a:rPr lang="sl-SI" dirty="0"/>
                        <a:t>C</a:t>
                      </a:r>
                    </a:p>
                  </a:txBody>
                  <a:tcPr/>
                </a:tc>
                <a:tc>
                  <a:txBody>
                    <a:bodyPr/>
                    <a:lstStyle/>
                    <a:p>
                      <a:r>
                        <a:rPr lang="sl-SI" dirty="0"/>
                        <a:t>K</a:t>
                      </a:r>
                    </a:p>
                  </a:txBody>
                  <a:tcPr/>
                </a:tc>
                <a:tc>
                  <a:txBody>
                    <a:bodyPr/>
                    <a:lstStyle/>
                    <a:p>
                      <a:r>
                        <a:rPr lang="sl-SI" dirty="0"/>
                        <a:t>Š</a:t>
                      </a:r>
                    </a:p>
                  </a:txBody>
                  <a:tcPr/>
                </a:tc>
                <a:tc>
                  <a:txBody>
                    <a:bodyPr/>
                    <a:lstStyle/>
                    <a:p>
                      <a:r>
                        <a:rPr lang="sl-SI" dirty="0"/>
                        <a:t>V</a:t>
                      </a:r>
                    </a:p>
                  </a:txBody>
                  <a:tcPr/>
                </a:tc>
                <a:tc>
                  <a:txBody>
                    <a:bodyPr/>
                    <a:lstStyle/>
                    <a:p>
                      <a:r>
                        <a:rPr lang="sl-SI" dirty="0"/>
                        <a:t>R</a:t>
                      </a:r>
                    </a:p>
                  </a:txBody>
                  <a:tcPr/>
                </a:tc>
                <a:extLst>
                  <a:ext uri="{0D108BD9-81ED-4DB2-BD59-A6C34878D82A}">
                    <a16:rowId xmlns:a16="http://schemas.microsoft.com/office/drawing/2014/main" val="10002"/>
                  </a:ext>
                </a:extLst>
              </a:tr>
              <a:tr h="338119">
                <a:tc>
                  <a:txBody>
                    <a:bodyPr/>
                    <a:lstStyle/>
                    <a:p>
                      <a:r>
                        <a:rPr lang="sl-SI" dirty="0"/>
                        <a:t>E</a:t>
                      </a:r>
                    </a:p>
                  </a:txBody>
                  <a:tcPr/>
                </a:tc>
                <a:tc>
                  <a:txBody>
                    <a:bodyPr/>
                    <a:lstStyle/>
                    <a:p>
                      <a:r>
                        <a:rPr lang="sl-SI" dirty="0"/>
                        <a:t>Z</a:t>
                      </a:r>
                    </a:p>
                  </a:txBody>
                  <a:tcPr/>
                </a:tc>
                <a:tc>
                  <a:txBody>
                    <a:bodyPr/>
                    <a:lstStyle/>
                    <a:p>
                      <a:r>
                        <a:rPr lang="sl-SI" dirty="0"/>
                        <a:t>B</a:t>
                      </a:r>
                    </a:p>
                  </a:txBody>
                  <a:tcPr/>
                </a:tc>
                <a:tc>
                  <a:txBody>
                    <a:bodyPr/>
                    <a:lstStyle/>
                    <a:p>
                      <a:r>
                        <a:rPr lang="sl-SI" dirty="0"/>
                        <a:t>T</a:t>
                      </a:r>
                    </a:p>
                  </a:txBody>
                  <a:tcPr/>
                </a:tc>
                <a:tc>
                  <a:txBody>
                    <a:bodyPr/>
                    <a:lstStyle/>
                    <a:p>
                      <a:r>
                        <a:rPr lang="sl-SI" dirty="0"/>
                        <a:t>B</a:t>
                      </a:r>
                    </a:p>
                  </a:txBody>
                  <a:tcPr/>
                </a:tc>
                <a:tc>
                  <a:txBody>
                    <a:bodyPr/>
                    <a:lstStyle/>
                    <a:p>
                      <a:r>
                        <a:rPr lang="sl-SI" dirty="0"/>
                        <a:t>H</a:t>
                      </a:r>
                    </a:p>
                  </a:txBody>
                  <a:tcPr/>
                </a:tc>
                <a:tc>
                  <a:txBody>
                    <a:bodyPr/>
                    <a:lstStyle/>
                    <a:p>
                      <a:r>
                        <a:rPr lang="sl-SI" dirty="0"/>
                        <a:t>D</a:t>
                      </a:r>
                    </a:p>
                  </a:txBody>
                  <a:tcPr/>
                </a:tc>
                <a:extLst>
                  <a:ext uri="{0D108BD9-81ED-4DB2-BD59-A6C34878D82A}">
                    <a16:rowId xmlns:a16="http://schemas.microsoft.com/office/drawing/2014/main" val="10003"/>
                  </a:ext>
                </a:extLst>
              </a:tr>
              <a:tr h="338119">
                <a:tc>
                  <a:txBody>
                    <a:bodyPr/>
                    <a:lstStyle/>
                    <a:p>
                      <a:r>
                        <a:rPr lang="sl-SI" dirty="0"/>
                        <a:t>R</a:t>
                      </a:r>
                    </a:p>
                  </a:txBody>
                  <a:tcPr/>
                </a:tc>
                <a:tc>
                  <a:txBody>
                    <a:bodyPr/>
                    <a:lstStyle/>
                    <a:p>
                      <a:r>
                        <a:rPr lang="sl-SI" dirty="0"/>
                        <a:t>J</a:t>
                      </a:r>
                    </a:p>
                  </a:txBody>
                  <a:tcPr/>
                </a:tc>
                <a:tc>
                  <a:txBody>
                    <a:bodyPr/>
                    <a:lstStyle/>
                    <a:p>
                      <a:r>
                        <a:rPr lang="sl-SI" dirty="0"/>
                        <a:t>N</a:t>
                      </a:r>
                    </a:p>
                  </a:txBody>
                  <a:tcPr/>
                </a:tc>
                <a:tc>
                  <a:txBody>
                    <a:bodyPr/>
                    <a:lstStyle/>
                    <a:p>
                      <a:r>
                        <a:rPr lang="sl-SI" dirty="0"/>
                        <a:t>Z</a:t>
                      </a:r>
                    </a:p>
                  </a:txBody>
                  <a:tcPr/>
                </a:tc>
                <a:tc>
                  <a:txBody>
                    <a:bodyPr/>
                    <a:lstStyle/>
                    <a:p>
                      <a:r>
                        <a:rPr lang="sl-SI" dirty="0"/>
                        <a:t>U</a:t>
                      </a:r>
                    </a:p>
                  </a:txBody>
                  <a:tcPr/>
                </a:tc>
                <a:tc>
                  <a:txBody>
                    <a:bodyPr/>
                    <a:lstStyle/>
                    <a:p>
                      <a:r>
                        <a:rPr lang="sl-SI" dirty="0"/>
                        <a:t>M</a:t>
                      </a:r>
                    </a:p>
                  </a:txBody>
                  <a:tcPr/>
                </a:tc>
                <a:tc>
                  <a:txBody>
                    <a:bodyPr/>
                    <a:lstStyle/>
                    <a:p>
                      <a:r>
                        <a:rPr lang="sl-SI" dirty="0"/>
                        <a:t>N</a:t>
                      </a:r>
                    </a:p>
                  </a:txBody>
                  <a:tcPr/>
                </a:tc>
                <a:extLst>
                  <a:ext uri="{0D108BD9-81ED-4DB2-BD59-A6C34878D82A}">
                    <a16:rowId xmlns:a16="http://schemas.microsoft.com/office/drawing/2014/main" val="10004"/>
                  </a:ext>
                </a:extLst>
              </a:tr>
              <a:tr h="338119">
                <a:tc>
                  <a:txBody>
                    <a:bodyPr/>
                    <a:lstStyle/>
                    <a:p>
                      <a:r>
                        <a:rPr lang="sl-SI" dirty="0"/>
                        <a:t>B</a:t>
                      </a:r>
                    </a:p>
                  </a:txBody>
                  <a:tcPr/>
                </a:tc>
                <a:tc>
                  <a:txBody>
                    <a:bodyPr/>
                    <a:lstStyle/>
                    <a:p>
                      <a:r>
                        <a:rPr lang="sl-SI" dirty="0"/>
                        <a:t>C</a:t>
                      </a:r>
                    </a:p>
                  </a:txBody>
                  <a:tcPr/>
                </a:tc>
                <a:tc>
                  <a:txBody>
                    <a:bodyPr/>
                    <a:lstStyle/>
                    <a:p>
                      <a:r>
                        <a:rPr lang="sl-SI" dirty="0"/>
                        <a:t>W</a:t>
                      </a:r>
                    </a:p>
                  </a:txBody>
                  <a:tcPr/>
                </a:tc>
                <a:tc>
                  <a:txBody>
                    <a:bodyPr/>
                    <a:lstStyle/>
                    <a:p>
                      <a:r>
                        <a:rPr lang="sl-SI" dirty="0"/>
                        <a:t>O</a:t>
                      </a:r>
                    </a:p>
                  </a:txBody>
                  <a:tcPr/>
                </a:tc>
                <a:tc>
                  <a:txBody>
                    <a:bodyPr/>
                    <a:lstStyle/>
                    <a:p>
                      <a:r>
                        <a:rPr lang="sl-SI" dirty="0"/>
                        <a:t>V</a:t>
                      </a:r>
                    </a:p>
                  </a:txBody>
                  <a:tcPr/>
                </a:tc>
                <a:tc>
                  <a:txBody>
                    <a:bodyPr/>
                    <a:lstStyle/>
                    <a:p>
                      <a:r>
                        <a:rPr lang="sl-SI" dirty="0"/>
                        <a:t>A</a:t>
                      </a:r>
                    </a:p>
                  </a:txBody>
                  <a:tcPr/>
                </a:tc>
                <a:tc>
                  <a:txBody>
                    <a:bodyPr/>
                    <a:lstStyle/>
                    <a:p>
                      <a:r>
                        <a:rPr lang="sl-SI" dirty="0"/>
                        <a:t>Z</a:t>
                      </a:r>
                    </a:p>
                  </a:txBody>
                  <a:tcPr/>
                </a:tc>
                <a:extLst>
                  <a:ext uri="{0D108BD9-81ED-4DB2-BD59-A6C34878D82A}">
                    <a16:rowId xmlns:a16="http://schemas.microsoft.com/office/drawing/2014/main" val="10005"/>
                  </a:ext>
                </a:extLst>
              </a:tr>
              <a:tr h="338119">
                <a:tc>
                  <a:txBody>
                    <a:bodyPr/>
                    <a:lstStyle/>
                    <a:p>
                      <a:r>
                        <a:rPr lang="sl-SI" dirty="0"/>
                        <a:t>L</a:t>
                      </a:r>
                    </a:p>
                  </a:txBody>
                  <a:tcPr/>
                </a:tc>
                <a:tc>
                  <a:txBody>
                    <a:bodyPr/>
                    <a:lstStyle/>
                    <a:p>
                      <a:r>
                        <a:rPr lang="sl-SI" dirty="0"/>
                        <a:t>R</a:t>
                      </a:r>
                    </a:p>
                  </a:txBody>
                  <a:tcPr/>
                </a:tc>
                <a:tc>
                  <a:txBody>
                    <a:bodyPr/>
                    <a:lstStyle/>
                    <a:p>
                      <a:r>
                        <a:rPr lang="sl-SI" dirty="0"/>
                        <a:t>A</a:t>
                      </a:r>
                    </a:p>
                  </a:txBody>
                  <a:tcPr/>
                </a:tc>
                <a:tc>
                  <a:txBody>
                    <a:bodyPr/>
                    <a:lstStyle/>
                    <a:p>
                      <a:r>
                        <a:rPr lang="sl-SI" dirty="0"/>
                        <a:t>G</a:t>
                      </a:r>
                    </a:p>
                  </a:txBody>
                  <a:tcPr/>
                </a:tc>
                <a:tc>
                  <a:txBody>
                    <a:bodyPr/>
                    <a:lstStyle/>
                    <a:p>
                      <a:r>
                        <a:rPr lang="sl-SI" dirty="0"/>
                        <a:t>P</a:t>
                      </a:r>
                    </a:p>
                  </a:txBody>
                  <a:tcPr/>
                </a:tc>
                <a:tc>
                  <a:txBody>
                    <a:bodyPr/>
                    <a:lstStyle/>
                    <a:p>
                      <a:r>
                        <a:rPr lang="sl-SI" dirty="0"/>
                        <a:t>D</a:t>
                      </a:r>
                    </a:p>
                  </a:txBody>
                  <a:tcPr/>
                </a:tc>
                <a:tc>
                  <a:txBody>
                    <a:bodyPr/>
                    <a:lstStyle/>
                    <a:p>
                      <a:r>
                        <a:rPr lang="sl-SI" dirty="0"/>
                        <a:t>B</a:t>
                      </a:r>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E4F27432-DFA3-7E03-62DA-8FEDDFC2EF82}"/>
              </a:ext>
            </a:extLst>
          </p:cNvPr>
          <p:cNvSpPr>
            <a:spLocks noGrp="1" noChangeArrowheads="1"/>
          </p:cNvSpPr>
          <p:nvPr>
            <p:ph type="ctrTitle"/>
          </p:nvPr>
        </p:nvSpPr>
        <p:spPr>
          <a:xfrm>
            <a:off x="1839914" y="1989138"/>
            <a:ext cx="8353425" cy="4032250"/>
          </a:xfrm>
        </p:spPr>
        <p:txBody>
          <a:bodyPr>
            <a:normAutofit fontScale="90000"/>
          </a:bodyPr>
          <a:lstStyle/>
          <a:p>
            <a:pPr algn="ct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endParaRPr lang="sl-SI" altLang="sl-SI"/>
          </a:p>
        </p:txBody>
      </p:sp>
      <p:sp>
        <p:nvSpPr>
          <p:cNvPr id="143363" name="Pravokotnik 3">
            <a:extLst>
              <a:ext uri="{FF2B5EF4-FFF2-40B4-BE49-F238E27FC236}">
                <a16:creationId xmlns:a16="http://schemas.microsoft.com/office/drawing/2014/main" id="{C2CF8DCC-99EF-7313-C454-E8C794FBCFEB}"/>
              </a:ext>
            </a:extLst>
          </p:cNvPr>
          <p:cNvSpPr>
            <a:spLocks noChangeArrowheads="1"/>
          </p:cNvSpPr>
          <p:nvPr/>
        </p:nvSpPr>
        <p:spPr bwMode="auto">
          <a:xfrm>
            <a:off x="2566988" y="908050"/>
            <a:ext cx="712946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2200" b="1">
                <a:solidFill>
                  <a:schemeClr val="tx2"/>
                </a:solidFill>
                <a:latin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l"/>
              <a:defRPr sz="2000" b="1">
                <a:solidFill>
                  <a:schemeClr val="tx2"/>
                </a:solidFill>
                <a:latin typeface="Times New Roman" panose="02020603050405020304" pitchFamily="18" charset="0"/>
              </a:defRPr>
            </a:lvl2pPr>
            <a:lvl3pPr marL="1143000" indent="-228600">
              <a:spcBef>
                <a:spcPct val="20000"/>
              </a:spcBef>
              <a:buClr>
                <a:schemeClr val="accent1"/>
              </a:buClr>
              <a:buSzPct val="70000"/>
              <a:buFont typeface="Wingdings" panose="05000000000000000000" pitchFamily="2" charset="2"/>
              <a:buChar char="l"/>
              <a:defRPr sz="1900">
                <a:solidFill>
                  <a:schemeClr val="tx2"/>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
              <a:defRPr sz="1600">
                <a:solidFill>
                  <a:schemeClr val="tx2"/>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9pPr>
          </a:lstStyle>
          <a:p>
            <a:pPr algn="ctr" eaLnBrk="1" hangingPunct="1">
              <a:spcBef>
                <a:spcPct val="0"/>
              </a:spcBef>
              <a:buClrTx/>
              <a:buSzTx/>
              <a:buFontTx/>
              <a:buNone/>
            </a:pPr>
            <a:r>
              <a:rPr lang="sl-SI" altLang="sl-SI" sz="2400">
                <a:solidFill>
                  <a:srgbClr val="0000FF"/>
                </a:solidFill>
                <a:latin typeface="Arial" panose="020B0604020202020204" pitchFamily="34" charset="0"/>
              </a:rPr>
              <a:t>KONCENTRACIJA PRI BRANJU </a:t>
            </a:r>
          </a:p>
          <a:p>
            <a:pPr algn="ctr" eaLnBrk="1" hangingPunct="1">
              <a:spcBef>
                <a:spcPct val="0"/>
              </a:spcBef>
              <a:buClrTx/>
              <a:buSzTx/>
              <a:buFontTx/>
              <a:buNone/>
            </a:pPr>
            <a:r>
              <a:rPr lang="sl-SI" altLang="sl-SI" sz="2400" b="0" i="1">
                <a:solidFill>
                  <a:srgbClr val="0000FF"/>
                </a:solidFill>
                <a:latin typeface="Arial" panose="020B0604020202020204" pitchFamily="34" charset="0"/>
              </a:rPr>
              <a:t>Zaporedja črk</a:t>
            </a:r>
          </a:p>
          <a:p>
            <a:pPr algn="ctr" eaLnBrk="1" hangingPunct="1">
              <a:spcBef>
                <a:spcPct val="0"/>
              </a:spcBef>
              <a:buClrTx/>
              <a:buSzTx/>
              <a:buFontTx/>
              <a:buNone/>
            </a:pPr>
            <a:r>
              <a:rPr lang="sl-SI" altLang="sl-SI" sz="2400" b="0" i="1">
                <a:solidFill>
                  <a:srgbClr val="0000FF"/>
                </a:solidFill>
                <a:latin typeface="Arial" panose="020B0604020202020204" pitchFamily="34" charset="0"/>
              </a:rPr>
              <a:t>Poiščite števila po vrsti</a:t>
            </a:r>
          </a:p>
          <a:p>
            <a:pPr algn="ctr" eaLnBrk="1" hangingPunct="1">
              <a:spcBef>
                <a:spcPct val="0"/>
              </a:spcBef>
              <a:buClrTx/>
              <a:buSzTx/>
              <a:buFontTx/>
              <a:buNone/>
            </a:pPr>
            <a:r>
              <a:rPr lang="sl-SI" altLang="sl-SI" sz="2400" b="0" i="1">
                <a:solidFill>
                  <a:srgbClr val="0000FF"/>
                </a:solidFill>
                <a:latin typeface="Arial" panose="020B0604020202020204" pitchFamily="34" charset="0"/>
              </a:rPr>
              <a:t>Zabeležite čas, ki ste ga potrebovali ____</a:t>
            </a:r>
            <a:endParaRPr lang="en-US" altLang="sl-SI" sz="2400" b="0" i="1">
              <a:solidFill>
                <a:srgbClr val="0000FF"/>
              </a:solidFill>
              <a:latin typeface="Arial" panose="020B0604020202020204" pitchFamily="34" charset="0"/>
            </a:endParaRPr>
          </a:p>
        </p:txBody>
      </p:sp>
      <p:sp>
        <p:nvSpPr>
          <p:cNvPr id="143364" name="AutoShape 6" descr="data:image/jpeg;base64,/9j/4AAQSkZJRgABAQAAAQABAAD/2wCEAAkGBhQSEBQUExQWFBQVFRQUFBUUFxcYFBUVFBQVFBQUFBUYHCYeGBkjGRQUHzAgIycpLCwsFR8xNTAqNSYrLCkBCQoKDgwOFA8PGi0kHBwpLCwsLCktLCwpLCwsLCwpKSwsLCwsLCwpKSwsLCkpKSwpKSksKSksKSwsLCksLCwpKf/AABEIAMIBAwMBIgACEQEDEQH/xAAbAAACAwEBAQAAAAAAAAAAAAABAgADBAUGB//EAEIQAAEDAQUDCgMGBAUFAQAAAAEAAhEDBBIhMUFRYZEFEyJScYGhsdHwFDLBBhVCgpLhU2Ki8TNDcsLSFiNUo7Jj/8QAGQEBAQEBAQEAAAAAAAAAAAAAAAECAwQF/8QAKxEAAgIBAwMDAwQDAAAAAAAAAAECERIDIVExQWEEIpETgaEyQrHwM3HR/9oADAMBAAIRAxEAPwDhISjCIavYcgBMFLihYlAYORvJLqIClAaUZSSpKUCwFG8qbyl5KFl3OKGoqpUlKBbfUlIGlOGlMQMEZSlqgCYix0EQ1S6mIsgKIchCIWlAljgp2lVSjeW8SWXiE4Wa+iHK0gagmlZmuTgq0QulFVjtTXlChIQuqc4pzqgJzanNqc4hzqWCXFEOdUVsHIkKSkLDsUDSs0LHlRLChadiULDeQLkLp2Jm0ylCxbyMq0M3IiiEoWUpg1aGWYK5tnaoUyCkrG0VsbRCtZRCWgYbhTNYV0RQCcUFdiHPbZ04sa2GmdiUtOxUGU2NIbOVqM7ELh3q0QxmkUC1bOZ3qfDbwqDFCELb8IiLOFkphhSV0RSCa41SynMkpgSt5axVuDdqWQzAlS8VaXhIawQC3yhe3qGqqn1UBaHI3lkNUoXioU296Cx3jtUUKdp1kB0VTuTxsPBbTTOxwQ7yu/0uDlkc/wC7hsIR+C3rog/zKxvv3Cv0mM0ck2Q7Ups5XcBGscAlLWHQe+9Z+my5HHZQ7eCubYQdnfgujzTNnn6IimNJ99yy4NFtGNvJH8wTjkYrWGjaeA9UzY2+CzUi2jM3kJ+w++5H7mePwu4LWKm//wCgrm2pwyeR+Y/VZ9w2Ob8A4aHgVBRcNPNdhvKNXrni0omvVO/8oPkrcu6Q2OU2m7dxVjaDtniFvDXagfphWNpjUBXfgHO5h3VUNmOyF1Gsp6jgYVo5va7is7izhOsvuEPgJ08F6EOp7Xf0pXuboT3tH0WbZTz55NVT7KQu1XO8eSwVm+5C0myHLqsKyVVttBOi51e8tWCl9RJzh2qGkdiHNFQB5xCVObKgplABSE4plS4VCgARCPNlNzSgFUT80ggPXCx1dnip8JV6p8Cu4OUQND+oHzAQ+9WbDxZ6q5y4M0jiGhUGbJ7gUHUHa0v6V2Tyq3q+LPVIeUm9Q+C0py4JS5ONzG2l4EIXGfwz3FwXWfbW9U/pPoqnW3dxa70XRTnx+SUjmgUtWvH5v2UuUv5xwXQ+O3N4FBtvHVpnj6ralPh/JnY5rqLdHP4Ks0NjncCux8azWnT4lEWmlrTHc79lc5cP8ClycM0T1vAoC+NfFehbzJ/Af1D/AIqc3S0bxP7KfVfdfwMfJwBWeNfFWtttTb5ei7HMU9g/UEvwdM6N/UmcX1QpnNHKNXrDgnHKVTW6e5bxyZTOreKh5Gp9cD837LOUOPwXcw/Hu1a08Qp8f/LHetw5Dp/xgPzj0R+4Wf8AkMHaQUy0/wCpj3GH44+wiLYDn5Lb9wN/8mnw9UDyFsrUTwH1Ub0+f5/4XcyFzT+I8UpszDr4han8iu61E9lRZ6lgc3O53VApUX0khbXYpPJjDqfBVu5MYOtwRcw+3hLO0+IP1Uek13RcvBW+wtVD7MNi1GqB+IcFXUtHYe79lzaruasxPoBVmgtT39irLt6zuUo5hDmVcXKX0BTzSHNKxzkt4pQsXmVE14qJQs3HlF/UA/V6ofeT+qP6vVdk8mjrH9LvolNiHWd+h69Bxs5I5XqDQcT6pm8vVhkBxK6fwe8/of6KfBnb/Q70T7CznD7Q2j279lP+obR7g/RdIWR3W/pd6IfBu7fyqbcFvyc7/qG0buA9EW/aCtqG/pC6DrE8fg4NHqh8O/8Ahu/QP+Sv2Ja5MB5ccfmaP0ot5aGrB+n91vFA60z+kf8AJNzLdWR3furbFo545Yb1Y7B+6ccss2HiVvbZ6esj8pVgslHaf0n/AIpm+Bsc4ctM2u8D5tVjeVmdva1n/BbxYqPWP6f2T/dtLb4D0UzfA25Ob95s/kPaxv0ah9409W0/0rpO5KpdZve1c23Ug19INAh1S67AfLzVV/8AtB7uMeo12KkmT42kfwsHYHD6qGvT3cT6rS6xDqjwQ+CGwDgrlPyT2mbnBt8SlInUcVqNiG0e+5A2MbRwWGpM1aMTqI3Ks0Qt5sY3cCgLGdg996mIyOc5oVZHausLC7q++KYWF3U98UxLkcQt7eKFzcV3RYndTy9Uwsb+r5JRMjhc0er5o/Cu6vmu4bI/q+KHw9XqpQyOKLA7s7lY3klx29wXXFKrsHBWNZU39wPopTGSOQ3kQ7+CdvIm48F1CH9Z3AoFrus7gUxZckYPuUILfcdtPj6qJiyZHphTon/MHBT4ej1/A+C8PYrQ+mIvYaA4jTRbxyptn19wuMdZPq6JLRkuh6kUaQP+J4H3qjzNI/5m/IrzNO2EjDxPriobQezv/ZdqfJyxPSvo0v4u3wzy7EnwtHr+B+q8860Zad+ChtWORnLA+9viqk+RiejFlo/xD4ofDUcucPDZ3Lzb7b27pz7sc0ptOkH6xszVp8ko9KaNHWrxVTn2YZ1295XA+J0LTx9Sk50dUe52lSpclpdzu1LVY251mn/SHO8pWOty1Y25X3dlMj/7IXMLAc2jsn0VbrIOrGOHvVZanybSjwaLT9oKWTKPe4gDtIbJ8VjZy24f5VN2+XD6lR3J8jQbs+OqX4GJxAA3FZb1OTolDgsqfaS6P8ETp/3HQPBaG0HVBSe64265tS6yXzLSHS9xEkte4YARO5Yvu7afDT6Lo2MXaYbM3cO7QFcNZzUU7OmmoX0NVPlGyYg842NrJw/KTvHctNJ9id/mjva5vmAuFaKLZJx3xsOfr3IsoN9/Vd4Sm1dnGUIJ9D0LLNY/4rTlrtVv3dZom9wBXnObG7gPRWXzt99kLp7u8jk4o9COTbPneOnWjHej8BZ+uf6vZXnOfO2e9AWiNTxV35GJ6UWGh1juwco2yWfreBXmviczJjap8bvJP9/fepvyMT0/wln2jgde5AWWz9YcCvMutm87BOnd3KfFYk3yDww2E96m/JcT0zrJQmL/AIHxU+BodfzXmfjCRrxndMx2oPtcjF2sAnLdGw4JvyTE9Q6x0MenlngfJFtkodfwK8qeUP5omREnvx104KG2RPSyxjPvJ95lN+S4nqzZKHX8CgbJRH4/Ary/xZ37hMDYoLaZE7c5IjgZ24Qm/IxPUGlQGdQILy7rRjt/NCib8jE5tKN3grucntUbSA0id2G/emNMdU55DAn3gsRgkdnJsnORsk7wrJw07Adu7iq7uGsYYRht7ESP5fMDw7l0MDOqjPZnrt3IX+HpPgiynGF0abcoGuxBzIOQzyxnHUQqQAqCfHXsOaUVxjkOCLhPoT34DVHh4+MQqgNzs6DHHTwjtQ57sj33JYjf+UotM4Hww8dUBBaD++kengpTqn37wzTDKfFG6pQFNU8NuSDXk6HDZ798UHbO7XQY4d/iFbcj3MKNIopqGPfqE9CpBxgTlG72Ut6NffeVmtlWKlDEYveP/RVd/tXLWXsZvTfuRre/H1VTK0YHx2aZ6o08ZxGmGE67U7hrhnB7D4KaP+NF1P1MIclcm993aFCP3XU5iEFU169xpcdAcNTu7VaW+/crk/aGs5tF5YWi4Wl94T0C6H7MQwl3cpJ0ipWzeKvsIi0Tj7z2fRU1RdcQSMCezA4+96BrA6jVLBf8X3dv096oOrbO6Z26QVRzuzfOfspX1I9Mz5qAvNcd2muvb9dUedB7eHmsr3jQYdh7tMkvPa+mHYEsprNUax3ToUzarc8sRlPvcsQrDbA7fOERW1w3CO/uUBsFUaCBO3XdgoajTiD55rGK2haMoy8pKgrz1jnOIQHSBnImPe9Rco2vd74KJYo6LagH4eEfVpnvVnxEAZjtc3s2BY3AfieAd7o8LyWlQEYRtyJ4wR4laohuFsOhkfknw0SmuYksPAfQ+Sy/Cnc7uf6qU2PAwDD2DFWiDWnlQDAAXjkOlhvIJyzjaexc60VqjsjiSI0bwAwyK5tC1l1rrh8S14bG4Mbd4zMbyutb7SKVHnnfLTdTL85uOJpOIjZzgMbl8T1Gs56605P23R9fQ0lHRc1+qrM1zmZc17pBJ6TrwM4kFuADcYAiYjGcR1qdpkAzGGMgTlksdflGk6jzzDzgA6DmYi8cgMJGOYzzyWqhaJaC8wXfhMSJyaSdRhO9fVhFQk0j5s25JNl7a+yeI85Momo46kjDNwhVc4Bq3DPpCUprCcC3slh8yu9rk5UzQXn+131QNQ9m/DDxmVQ62NAl1RgA1lkd5vQAq229kzz1M777BJOGUnaApaFM1sB2f1HtAyx/dODr448NViNtp4f9yjP+th8E33gw4c4wZfibHg6QraFM1h4/mjvWC3OmpRMyA95/9FRv+5XG3N/jUj2eXzZqi1WthuAPa4kkAgnAxjhpgDwXLVfsZuC9yNlmd0ZnM+WHqrQ6TkY95CEjKrWtAGQw/FxMhQ1hgGz3D1GK1BYxSJJ22xmumYGXW9+5TThlMbD5ZLCQTaBLXSKZcHZDFwbBg4zv2cNrp28Wn9kTuyNUI93aOJ8lyeXgfg7RMgmjVmJH4CMe7BdSq0zGepgHD+qFyftKXGyWgAEk0njSZIgao+jKupOQ7Vz1koVCTeNNk6yWDm3HAgybh4rcHxgcQdS0z5leS5P5RfZLDZmuaQS+5DoEOc+qbpnHQzlkF6gPIBJiACTDjkPmwx2FYi+xqS7jujS73t3bJ9wqK9pa3O6J0yHDQZcVyuRftC2uYDXXsXZyC3SBtAjVb61OXTGIBBDhA2g6nbprngpnkriVwcZVIts9VtQTTh2y6Zyw0O7YmqiNCNskjhLSuBTpBlodcAAuta6BAL5cXYEZgOaO7cu0wgAwY3gujiuenNyck+xrUgoqLXcYuy9R9QE5yz8AfG8lp2jS85wjRx8ilFTQk959F2OQ5bGMQNt317UoLccsd4jzSNdB+bwf6KXicnO7hPmgH5o7fH0KiVzXAwRxY1FAahUDRphreI8vogyqwj5gTv5w8M/oqAXzI5r8rgPqi61E/M8djXMw7jHmtmS8AHKCdopkT3uP0TGq/QVcs2tpgeGiynm3fPUx7W8OiEab6MxenZFxx4OCoPL/AGlDrPXFpaH3Hw2tIHRe0BrHi7oQA3tG9aLF9oqFqo1KLqjWc40Nh+oDgSN2WemcHJd2rYGvBF17mkQQWsukHQjCV895f+xwpy6i7oZ3armNd+UziM84714PUelU5Zdz26HqHBYvoejp2MUCSynUEYzRaKjHNaW4i46HO6QwIBgHZjaftfQiXSwT0ZpQ6WRevAOgQ5fM6dVzSDLh2Eg8V22cv0jDXUL+fzG+6Tdyc7HRed6Ul3f2O61Ivsvue2b9paJJcXNbIBEsdJaZukjTA5BWWf7RU2gy9rSSeiA75sAJJxnLZ4Lw7uVbObreZcSAGghwkDZenQE47s4ztPKtme75akgh14ERIuy6DgPlGgyCzjLyayj4Ovynym+pLWW1lOmWlppseQCHTeDuiJmYxKyVLZXIaHWx7gHNIu12RLSHNgE4EFuB0MLDStdkNS8BUGJeSYjPEERlifAapKAsZgX6owdMtBEERJMaDxXRSkuTDjF8HQPKlcvBNotMsDi0h1J56QDSGuDokg8AVz7V9pbU2oSK9YSA2XkBxa0kgGMMC53FSjRsRw51+IIMsmMQQZgAZZ9qpqWOzEf9u0HDE3qTsd8g4cFtaj73+TD014NPJvLlsqVLrLQ4F7rz3OIujBrS9xI6rWjuC9hTptHMs5xpZSkuN8kuLmkHc0m844b145tnsd26a5PymebxBAMwToZAj+UKGwWOC34iDIxNOXCMwIwxw4LlNuXd/DOkEo9l8n0Y28OJbekC44dIRg6ROkgtBjsS1LSHFoLh0ScYpkCWOacHAh2eoGh3L54LBZBI+J7DcIMGPD1TtstmwHxWRJD7pF4GAG543SCdPmO9YSkv3P8AJt4v9q/B7O0OBDrrmCpcDWuPNht7GMGtGUnYuJToWm84l9nN44ktaRIww6Qz3arjfd9mIbetIMF3SLfmGk5zB+qnwNk6M2gdGRNyL+JcCc5i9H5FtSku7+GYcYvsvlHZp1q7JxpO6ZP+C92ZmQWOm7pAnsWmwPdUs1xz2AloaS4VGm7gQem6CcDPd2LzrLHZGlhNoBicbhGUkOw34TuHcatksRgm0AkXR8jpIGEnu13LT1JNVv8ABFpxW+3yevNW8G36tM3SHYFwyJ6QDnuGUmQRmq7ZymCw3alw5gm67fF2XTOUQvO061iaP8Sm6bo6VAuMABuZ3BW/eliyLqR0JNmkwG4G8cdANq556nn4N4afj5G5G5ArNJfSrXfnBljfwuh10SYBMRuXp2Weuxjr9UOIBghsbgdm/Jecs32zo06wYelQLcX02XHNc4kuJaR0hkdvbkvct5OZVYKjaz3tcOiW82WkHYGMk4/vkuU9bVh12TOkNLTn5aOJycwCcMsMTjJOc93fK2Bw2eP1Tnk00yLrXuBGcYkESCAJEYI0xOTsdgwdO/GV6/S60McW9zyeq0pZZLoKXN6v18ZVZInJw7E9eo5sB2EkAScyTAA2mVUSdp99y9yafQ8TTXUIx+Wfr4BM4GMb3fN3vwRp1RqCT/q9UXUjORxyy7ogyVSFdz+Zvj6KJ+bG3/6UUBka6m0dJ9Rs5BgEditAplvz1o2SPLBE2okY9L9Q8iFScTlHverkLZHWQH5aDjvc/wDt5rG+g4HG63cKjR/uK6HwbnYc5TYNrnSe4BMbEyADVacpIBJPBasuRx7Zywyk3pYkjAc4XOP+kAx4Ly3K/LhrNummxoGXz3hvkugmNo1K9ha7G17gW9O7IJk0wMdAQSSrWcl0C1xi8+6SL5cWNOkl2AHZj3rx6muoyo9EIOSs+cU6BInGNTGC0ig0fK7onC+QQdJ6OJA36+C9c+wgtaLjC8gnJwYMMIBM4GM1l+HDQOi6o4SDdY26CbucnTbic1XdmVI818M2IDgGkwXkHFs4EgSQN2OialydeAa0hrSfmcCA/YZjuDYwnavVu5KAbehhyJvloEDTotO1T4AZvpMDScLsuOsXsIHGFlqRVNM8i2wlwhrYbqTqcekTlujTfMlRYCQQ1pjCScAd5OQHevSvsN0S5jiNOjcgaCcRKR9INpB1RgZngXE3dghNxkjznwfR6MXdXSBMbyfl3fWAEdZcLoEAHEHAkjDLPbgu9Tss0ybgcfwsESIyie+die00MG3aLS+pAGMnLG8WuHiruTI4DbNdbgOkdThd7Dt8kRZg0Tdh2QmYE6mSe6c16gclsA6FEtfgMjiMiZPdxVTOSGgwaRk5gNxjy0QZnmqFjEkuxjHE4E7JTGzg9It6IjI4bgMfeq9UzkinMmi5xwzGXBwVnwdN0ugM0GEZThBDo7A5RthTR5elZqbhee1wG1pERo1ome9WPpUi4uLXYCQARdgDANGOQjDiu/XsDXAOE4AzJx4QRCpPJrDdvHEzBvAC6eyAIIIUuxkvJwWig44tcNMyR2YLUOSaXVPFy9BQ5Ha3KADmSWknGdXfVXVbBAJaGwBJm6cs9TsWjDb5PNN5LpdXz+pRPI1Pqkd59V6N9ilslrQCAQYGyTjIjxTO5ExER2FxxG6B9UTsjvk8z9wMOADydx+kFeq+x/J1azkxUuUielTqEOkxg5rBBacsZHensNhDKt+8ABgGEuxMYAuBymMDnjguq+gSS4uI6PyCbgymQ1vmSvPqyTWJ6dFSTys2m1ET/wByJgQBdDgHExiHCA4TB2yufbaXOk33Pz/CYMdrQJQszoBwVodtw7VrS9OpLJjU15J0cx3JbQ9jhzrocw4vMYOacQdmfcui543jdJTYbeDkec7/AB9V64aajueaWo5COg6cYUaN0dwKj3HZ5eisoVG6tPaCB5jFdDmVE+4Ci2A0/wD9P6FEKc57W6EntH7oAjb4fug1MAR7lTYgBUKvFB+7i31VJko80VNgVUrU4vLbmRi8CC09hW60QGgx0jgMctVQxke5801TEQcuHkvLOEnNPsd4ziotdyg1IP0gYpmNaMYAPvLYmpNAwDYAyMz2b09wLuqOVsrcQUDRmMThoCQPBWw1Qu2FaMiGntxjvQdTbsiMcNcv24KGVAN3mlAFaztfm0HtAJ8VVTsLA4FrBIyIHotAd2oVmB8XhejKRkgA2gJ+XuxjthVVKgbUN+ALrSJwyLp+hV4pDY3GJ6I0mMI3lClycx+N0AB34WtAcRtgSQDOG0LMmqKihnKVMkjnGnYAdfqmY0uHzNdJzDRwzOK1VrC0Y3W/pHoiKRjBsbwFV7kOhk+HGE4HIlpLZPYFU/k/pAg5T8znmcMMiNds5LdkpKuK4FswU+TozbSOOPR4x4qW+g1tJ0NaCIi6I/ECMs810CAqbbZy+mWgxPAxoVcdiWVuZeaJe7ECSMjhnl7lFvJzI24QScyBlO1LTrXqYN2+5hAIkFwIiSCcDtWmtZw9sGROJg+B2qJJ9i2VWKywCJvCToIn+0QralFvVadT0ROOvals1F7cCQRu1/p2QrHSDOGX9s+/is/TVdDWTvqUUHAnAgjcZO9amt7fe5YbLF6SLh0DYg6yf5vTVbxVCultaE+zEcN48UsDa1WuxySXNw4LozAzG9iDmbMEQ33Cl1ALBURv7wooCikRrPcArpb/AD8GpcEpeFm/BBam6Y3wEt5NeCN0bEsAaSdE7mkZgjuS3VC0rLu/BtVQOcUFREMKl07FoyEOn8KYdkJWyf2kpH4bUoFhlApQfeKIKlAsayf7j1QgIA7kC5AOQlAEjE4HQkZ7Rke9QU+zinazYBOeezHRRqkEXWinAkHVZYW201WlsDwyWYMWYOkaYoaN/BAtVkKFdMzNCAKjlB12k492GYnCcIV6S02e+wtOo4bCmWxA2WzBjAG9p2kmMT4cFbe9wkaY27FHnDASdkx4la/0BHVheu3Hf6gOjxVoedPLzRDUpco5MobrpxiNn9k11V3t6bnETQCT2JQAcxHYUZ3nwUjf4BWyBFPtQNPt4qEuGgPYlNfcqCc2Nh4qKc8FEKZwr2NCKi5yIAhK5RRRFIEwRUQgQUtRFRClIeRkSOxFiii2+hCwqUR0kVFIlYLQMUQookupEGPfcnpjB/8Ap/3NUUWGaKCnYcFFFQOoooskIExUUQCFRRRAByAUUWgREqKLIAUyiioIpKiiqASFFFFsH//Z">
            <a:extLst>
              <a:ext uri="{FF2B5EF4-FFF2-40B4-BE49-F238E27FC236}">
                <a16:creationId xmlns:a16="http://schemas.microsoft.com/office/drawing/2014/main" id="{DEF1FF6D-3CB1-C4CC-E0CC-5638A51B717C}"/>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2200" b="1">
                <a:solidFill>
                  <a:schemeClr val="tx2"/>
                </a:solidFill>
                <a:latin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l"/>
              <a:defRPr sz="2000" b="1">
                <a:solidFill>
                  <a:schemeClr val="tx2"/>
                </a:solidFill>
                <a:latin typeface="Times New Roman" panose="02020603050405020304" pitchFamily="18" charset="0"/>
              </a:defRPr>
            </a:lvl2pPr>
            <a:lvl3pPr marL="1143000" indent="-228600">
              <a:spcBef>
                <a:spcPct val="20000"/>
              </a:spcBef>
              <a:buClr>
                <a:schemeClr val="accent1"/>
              </a:buClr>
              <a:buSzPct val="70000"/>
              <a:buFont typeface="Wingdings" panose="05000000000000000000" pitchFamily="2" charset="2"/>
              <a:buChar char="l"/>
              <a:defRPr sz="1900">
                <a:solidFill>
                  <a:schemeClr val="tx2"/>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
              <a:defRPr sz="1600">
                <a:solidFill>
                  <a:schemeClr val="tx2"/>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9pPr>
          </a:lstStyle>
          <a:p>
            <a:pPr eaLnBrk="1" hangingPunct="1">
              <a:spcBef>
                <a:spcPct val="0"/>
              </a:spcBef>
              <a:buClrTx/>
              <a:buSzTx/>
              <a:buFontTx/>
              <a:buNone/>
            </a:pPr>
            <a:endParaRPr lang="en-US" altLang="sl-SI" sz="1800" b="0">
              <a:solidFill>
                <a:schemeClr val="tx1"/>
              </a:solidFill>
              <a:latin typeface="Arial" panose="020B0604020202020204" pitchFamily="34" charset="0"/>
            </a:endParaRPr>
          </a:p>
        </p:txBody>
      </p:sp>
      <p:graphicFrame>
        <p:nvGraphicFramePr>
          <p:cNvPr id="3" name="Table 2">
            <a:extLst>
              <a:ext uri="{FF2B5EF4-FFF2-40B4-BE49-F238E27FC236}">
                <a16:creationId xmlns:a16="http://schemas.microsoft.com/office/drawing/2014/main" id="{3F74EC30-5782-51B4-1DC1-7DD6AC6D1353}"/>
              </a:ext>
            </a:extLst>
          </p:cNvPr>
          <p:cNvGraphicFramePr>
            <a:graphicFrameLocks noGrp="1"/>
          </p:cNvGraphicFramePr>
          <p:nvPr>
            <p:extLst>
              <p:ext uri="{D42A27DB-BD31-4B8C-83A1-F6EECF244321}">
                <p14:modId xmlns:p14="http://schemas.microsoft.com/office/powerpoint/2010/main" val="697526324"/>
              </p:ext>
            </p:extLst>
          </p:nvPr>
        </p:nvGraphicFramePr>
        <p:xfrm>
          <a:off x="3924300" y="2819400"/>
          <a:ext cx="6924673" cy="2560320"/>
        </p:xfrm>
        <a:graphic>
          <a:graphicData uri="http://schemas.openxmlformats.org/drawingml/2006/table">
            <a:tbl>
              <a:tblPr firstRow="1" bandRow="1">
                <a:tableStyleId>{5C22544A-7EE6-4342-B048-85BDC9FD1C3A}</a:tableStyleId>
              </a:tblPr>
              <a:tblGrid>
                <a:gridCol w="1082681">
                  <a:extLst>
                    <a:ext uri="{9D8B030D-6E8A-4147-A177-3AD203B41FA5}">
                      <a16:colId xmlns:a16="http://schemas.microsoft.com/office/drawing/2014/main" val="20000"/>
                    </a:ext>
                  </a:extLst>
                </a:gridCol>
                <a:gridCol w="895797">
                  <a:extLst>
                    <a:ext uri="{9D8B030D-6E8A-4147-A177-3AD203B41FA5}">
                      <a16:colId xmlns:a16="http://schemas.microsoft.com/office/drawing/2014/main" val="20001"/>
                    </a:ext>
                  </a:extLst>
                </a:gridCol>
                <a:gridCol w="989239">
                  <a:extLst>
                    <a:ext uri="{9D8B030D-6E8A-4147-A177-3AD203B41FA5}">
                      <a16:colId xmlns:a16="http://schemas.microsoft.com/office/drawing/2014/main" val="20002"/>
                    </a:ext>
                  </a:extLst>
                </a:gridCol>
                <a:gridCol w="989239">
                  <a:extLst>
                    <a:ext uri="{9D8B030D-6E8A-4147-A177-3AD203B41FA5}">
                      <a16:colId xmlns:a16="http://schemas.microsoft.com/office/drawing/2014/main" val="20003"/>
                    </a:ext>
                  </a:extLst>
                </a:gridCol>
                <a:gridCol w="989239">
                  <a:extLst>
                    <a:ext uri="{9D8B030D-6E8A-4147-A177-3AD203B41FA5}">
                      <a16:colId xmlns:a16="http://schemas.microsoft.com/office/drawing/2014/main" val="20004"/>
                    </a:ext>
                  </a:extLst>
                </a:gridCol>
                <a:gridCol w="989239">
                  <a:extLst>
                    <a:ext uri="{9D8B030D-6E8A-4147-A177-3AD203B41FA5}">
                      <a16:colId xmlns:a16="http://schemas.microsoft.com/office/drawing/2014/main" val="20005"/>
                    </a:ext>
                  </a:extLst>
                </a:gridCol>
                <a:gridCol w="989239">
                  <a:extLst>
                    <a:ext uri="{9D8B030D-6E8A-4147-A177-3AD203B41FA5}">
                      <a16:colId xmlns:a16="http://schemas.microsoft.com/office/drawing/2014/main" val="20006"/>
                    </a:ext>
                  </a:extLst>
                </a:gridCol>
              </a:tblGrid>
              <a:tr h="306593">
                <a:tc>
                  <a:txBody>
                    <a:bodyPr/>
                    <a:lstStyle/>
                    <a:p>
                      <a:pPr algn="r"/>
                      <a:r>
                        <a:rPr lang="sl-SI" dirty="0"/>
                        <a:t>7</a:t>
                      </a:r>
                    </a:p>
                  </a:txBody>
                  <a:tcPr/>
                </a:tc>
                <a:tc>
                  <a:txBody>
                    <a:bodyPr/>
                    <a:lstStyle/>
                    <a:p>
                      <a:pPr algn="r"/>
                      <a:r>
                        <a:rPr lang="sl-SI" dirty="0"/>
                        <a:t>20</a:t>
                      </a:r>
                    </a:p>
                  </a:txBody>
                  <a:tcPr/>
                </a:tc>
                <a:tc>
                  <a:txBody>
                    <a:bodyPr/>
                    <a:lstStyle/>
                    <a:p>
                      <a:pPr algn="r"/>
                      <a:r>
                        <a:rPr lang="sl-SI" dirty="0"/>
                        <a:t>31</a:t>
                      </a:r>
                    </a:p>
                  </a:txBody>
                  <a:tcPr/>
                </a:tc>
                <a:tc>
                  <a:txBody>
                    <a:bodyPr/>
                    <a:lstStyle/>
                    <a:p>
                      <a:pPr algn="r"/>
                      <a:r>
                        <a:rPr lang="sl-SI" dirty="0"/>
                        <a:t>43</a:t>
                      </a:r>
                    </a:p>
                  </a:txBody>
                  <a:tcPr/>
                </a:tc>
                <a:tc>
                  <a:txBody>
                    <a:bodyPr/>
                    <a:lstStyle/>
                    <a:p>
                      <a:pPr algn="r"/>
                      <a:r>
                        <a:rPr lang="sl-SI" dirty="0"/>
                        <a:t>50</a:t>
                      </a:r>
                    </a:p>
                  </a:txBody>
                  <a:tcPr/>
                </a:tc>
                <a:tc>
                  <a:txBody>
                    <a:bodyPr/>
                    <a:lstStyle/>
                    <a:p>
                      <a:pPr algn="r"/>
                      <a:r>
                        <a:rPr lang="sl-SI" dirty="0"/>
                        <a:t>27</a:t>
                      </a:r>
                    </a:p>
                  </a:txBody>
                  <a:tcPr/>
                </a:tc>
                <a:tc>
                  <a:txBody>
                    <a:bodyPr/>
                    <a:lstStyle/>
                    <a:p>
                      <a:pPr algn="r"/>
                      <a:r>
                        <a:rPr lang="sl-SI" dirty="0"/>
                        <a:t>42</a:t>
                      </a:r>
                    </a:p>
                  </a:txBody>
                  <a:tcPr/>
                </a:tc>
                <a:extLst>
                  <a:ext uri="{0D108BD9-81ED-4DB2-BD59-A6C34878D82A}">
                    <a16:rowId xmlns:a16="http://schemas.microsoft.com/office/drawing/2014/main" val="10000"/>
                  </a:ext>
                </a:extLst>
              </a:tr>
              <a:tr h="310851">
                <a:tc>
                  <a:txBody>
                    <a:bodyPr/>
                    <a:lstStyle/>
                    <a:p>
                      <a:pPr algn="r"/>
                      <a:r>
                        <a:rPr lang="sl-SI" dirty="0"/>
                        <a:t>17</a:t>
                      </a:r>
                    </a:p>
                  </a:txBody>
                  <a:tcPr/>
                </a:tc>
                <a:tc>
                  <a:txBody>
                    <a:bodyPr/>
                    <a:lstStyle/>
                    <a:p>
                      <a:pPr algn="r"/>
                      <a:r>
                        <a:rPr lang="sl-SI" dirty="0"/>
                        <a:t>33</a:t>
                      </a:r>
                    </a:p>
                  </a:txBody>
                  <a:tcPr/>
                </a:tc>
                <a:tc>
                  <a:txBody>
                    <a:bodyPr/>
                    <a:lstStyle/>
                    <a:p>
                      <a:pPr algn="r"/>
                      <a:r>
                        <a:rPr lang="sl-SI" dirty="0"/>
                        <a:t>21</a:t>
                      </a:r>
                    </a:p>
                  </a:txBody>
                  <a:tcPr/>
                </a:tc>
                <a:tc>
                  <a:txBody>
                    <a:bodyPr/>
                    <a:lstStyle/>
                    <a:p>
                      <a:pPr algn="r"/>
                      <a:r>
                        <a:rPr lang="sl-SI" dirty="0"/>
                        <a:t>29</a:t>
                      </a:r>
                    </a:p>
                  </a:txBody>
                  <a:tcPr/>
                </a:tc>
                <a:tc>
                  <a:txBody>
                    <a:bodyPr/>
                    <a:lstStyle/>
                    <a:p>
                      <a:pPr algn="r"/>
                      <a:r>
                        <a:rPr lang="sl-SI" dirty="0"/>
                        <a:t>36</a:t>
                      </a:r>
                    </a:p>
                  </a:txBody>
                  <a:tcPr/>
                </a:tc>
                <a:tc>
                  <a:txBody>
                    <a:bodyPr/>
                    <a:lstStyle/>
                    <a:p>
                      <a:pPr algn="r"/>
                      <a:r>
                        <a:rPr lang="sl-SI" dirty="0"/>
                        <a:t>4</a:t>
                      </a:r>
                    </a:p>
                  </a:txBody>
                  <a:tcPr/>
                </a:tc>
                <a:tc>
                  <a:txBody>
                    <a:bodyPr/>
                    <a:lstStyle/>
                    <a:p>
                      <a:pPr algn="r"/>
                      <a:r>
                        <a:rPr lang="sl-SI" dirty="0"/>
                        <a:t>32</a:t>
                      </a:r>
                    </a:p>
                  </a:txBody>
                  <a:tcPr/>
                </a:tc>
                <a:extLst>
                  <a:ext uri="{0D108BD9-81ED-4DB2-BD59-A6C34878D82A}">
                    <a16:rowId xmlns:a16="http://schemas.microsoft.com/office/drawing/2014/main" val="10001"/>
                  </a:ext>
                </a:extLst>
              </a:tr>
              <a:tr h="310851">
                <a:tc>
                  <a:txBody>
                    <a:bodyPr/>
                    <a:lstStyle/>
                    <a:p>
                      <a:pPr algn="r"/>
                      <a:r>
                        <a:rPr lang="sl-SI" dirty="0"/>
                        <a:t>11</a:t>
                      </a:r>
                    </a:p>
                  </a:txBody>
                  <a:tcPr/>
                </a:tc>
                <a:tc>
                  <a:txBody>
                    <a:bodyPr/>
                    <a:lstStyle/>
                    <a:p>
                      <a:pPr algn="r"/>
                      <a:r>
                        <a:rPr lang="sl-SI" dirty="0"/>
                        <a:t>40</a:t>
                      </a:r>
                    </a:p>
                  </a:txBody>
                  <a:tcPr/>
                </a:tc>
                <a:tc>
                  <a:txBody>
                    <a:bodyPr/>
                    <a:lstStyle/>
                    <a:p>
                      <a:pPr algn="r"/>
                      <a:r>
                        <a:rPr lang="sl-SI" dirty="0"/>
                        <a:t>10</a:t>
                      </a:r>
                    </a:p>
                  </a:txBody>
                  <a:tcPr/>
                </a:tc>
                <a:tc>
                  <a:txBody>
                    <a:bodyPr/>
                    <a:lstStyle/>
                    <a:p>
                      <a:pPr algn="r"/>
                      <a:r>
                        <a:rPr lang="sl-SI" dirty="0"/>
                        <a:t>35</a:t>
                      </a:r>
                    </a:p>
                  </a:txBody>
                  <a:tcPr/>
                </a:tc>
                <a:tc>
                  <a:txBody>
                    <a:bodyPr/>
                    <a:lstStyle/>
                    <a:p>
                      <a:pPr algn="r"/>
                      <a:r>
                        <a:rPr lang="sl-SI" dirty="0"/>
                        <a:t>22</a:t>
                      </a:r>
                    </a:p>
                  </a:txBody>
                  <a:tcPr/>
                </a:tc>
                <a:tc>
                  <a:txBody>
                    <a:bodyPr/>
                    <a:lstStyle/>
                    <a:p>
                      <a:pPr algn="r"/>
                      <a:r>
                        <a:rPr lang="sl-SI" dirty="0"/>
                        <a:t>30</a:t>
                      </a:r>
                    </a:p>
                  </a:txBody>
                  <a:tcPr/>
                </a:tc>
                <a:tc>
                  <a:txBody>
                    <a:bodyPr/>
                    <a:lstStyle/>
                    <a:p>
                      <a:pPr algn="r"/>
                      <a:r>
                        <a:rPr lang="sl-SI" dirty="0"/>
                        <a:t>41</a:t>
                      </a:r>
                    </a:p>
                  </a:txBody>
                  <a:tcPr/>
                </a:tc>
                <a:extLst>
                  <a:ext uri="{0D108BD9-81ED-4DB2-BD59-A6C34878D82A}">
                    <a16:rowId xmlns:a16="http://schemas.microsoft.com/office/drawing/2014/main" val="10002"/>
                  </a:ext>
                </a:extLst>
              </a:tr>
              <a:tr h="310851">
                <a:tc>
                  <a:txBody>
                    <a:bodyPr/>
                    <a:lstStyle/>
                    <a:p>
                      <a:pPr algn="r"/>
                      <a:r>
                        <a:rPr lang="sl-SI" dirty="0"/>
                        <a:t>25</a:t>
                      </a:r>
                    </a:p>
                  </a:txBody>
                  <a:tcPr/>
                </a:tc>
                <a:tc>
                  <a:txBody>
                    <a:bodyPr/>
                    <a:lstStyle/>
                    <a:p>
                      <a:pPr algn="r"/>
                      <a:r>
                        <a:rPr lang="sl-SI" dirty="0"/>
                        <a:t>15</a:t>
                      </a:r>
                    </a:p>
                  </a:txBody>
                  <a:tcPr/>
                </a:tc>
                <a:tc>
                  <a:txBody>
                    <a:bodyPr/>
                    <a:lstStyle/>
                    <a:p>
                      <a:pPr algn="r"/>
                      <a:r>
                        <a:rPr lang="sl-SI" dirty="0"/>
                        <a:t>0</a:t>
                      </a:r>
                    </a:p>
                  </a:txBody>
                  <a:tcPr/>
                </a:tc>
                <a:tc>
                  <a:txBody>
                    <a:bodyPr/>
                    <a:lstStyle/>
                    <a:p>
                      <a:pPr algn="r"/>
                      <a:r>
                        <a:rPr lang="sl-SI" dirty="0"/>
                        <a:t>18</a:t>
                      </a:r>
                    </a:p>
                  </a:txBody>
                  <a:tcPr/>
                </a:tc>
                <a:tc>
                  <a:txBody>
                    <a:bodyPr/>
                    <a:lstStyle/>
                    <a:p>
                      <a:pPr algn="r"/>
                      <a:r>
                        <a:rPr lang="sl-SI" dirty="0"/>
                        <a:t>12</a:t>
                      </a:r>
                    </a:p>
                  </a:txBody>
                  <a:tcPr/>
                </a:tc>
                <a:tc>
                  <a:txBody>
                    <a:bodyPr/>
                    <a:lstStyle/>
                    <a:p>
                      <a:pPr algn="r"/>
                      <a:r>
                        <a:rPr lang="sl-SI" dirty="0"/>
                        <a:t>14</a:t>
                      </a:r>
                    </a:p>
                  </a:txBody>
                  <a:tcPr/>
                </a:tc>
                <a:tc>
                  <a:txBody>
                    <a:bodyPr/>
                    <a:lstStyle/>
                    <a:p>
                      <a:pPr algn="r"/>
                      <a:r>
                        <a:rPr lang="sl-SI" dirty="0"/>
                        <a:t>8</a:t>
                      </a:r>
                    </a:p>
                  </a:txBody>
                  <a:tcPr/>
                </a:tc>
                <a:extLst>
                  <a:ext uri="{0D108BD9-81ED-4DB2-BD59-A6C34878D82A}">
                    <a16:rowId xmlns:a16="http://schemas.microsoft.com/office/drawing/2014/main" val="10003"/>
                  </a:ext>
                </a:extLst>
              </a:tr>
              <a:tr h="310851">
                <a:tc>
                  <a:txBody>
                    <a:bodyPr/>
                    <a:lstStyle/>
                    <a:p>
                      <a:pPr algn="r"/>
                      <a:r>
                        <a:rPr lang="sl-SI" dirty="0"/>
                        <a:t>5</a:t>
                      </a:r>
                    </a:p>
                  </a:txBody>
                  <a:tcPr/>
                </a:tc>
                <a:tc>
                  <a:txBody>
                    <a:bodyPr/>
                    <a:lstStyle/>
                    <a:p>
                      <a:pPr algn="r"/>
                      <a:r>
                        <a:rPr lang="sl-SI" dirty="0"/>
                        <a:t>16</a:t>
                      </a:r>
                    </a:p>
                  </a:txBody>
                  <a:tcPr/>
                </a:tc>
                <a:tc>
                  <a:txBody>
                    <a:bodyPr/>
                    <a:lstStyle/>
                    <a:p>
                      <a:pPr algn="r"/>
                      <a:r>
                        <a:rPr lang="sl-SI" dirty="0"/>
                        <a:t>19</a:t>
                      </a:r>
                    </a:p>
                  </a:txBody>
                  <a:tcPr/>
                </a:tc>
                <a:tc>
                  <a:txBody>
                    <a:bodyPr/>
                    <a:lstStyle/>
                    <a:p>
                      <a:pPr algn="r"/>
                      <a:r>
                        <a:rPr lang="sl-SI" dirty="0"/>
                        <a:t>1</a:t>
                      </a:r>
                    </a:p>
                  </a:txBody>
                  <a:tcPr/>
                </a:tc>
                <a:tc>
                  <a:txBody>
                    <a:bodyPr/>
                    <a:lstStyle/>
                    <a:p>
                      <a:pPr algn="r"/>
                      <a:r>
                        <a:rPr lang="sl-SI" dirty="0"/>
                        <a:t>23</a:t>
                      </a:r>
                    </a:p>
                  </a:txBody>
                  <a:tcPr/>
                </a:tc>
                <a:tc>
                  <a:txBody>
                    <a:bodyPr/>
                    <a:lstStyle/>
                    <a:p>
                      <a:pPr algn="r"/>
                      <a:r>
                        <a:rPr lang="sl-SI" dirty="0"/>
                        <a:t>6</a:t>
                      </a:r>
                    </a:p>
                  </a:txBody>
                  <a:tcPr/>
                </a:tc>
                <a:tc>
                  <a:txBody>
                    <a:bodyPr/>
                    <a:lstStyle/>
                    <a:p>
                      <a:pPr algn="r"/>
                      <a:r>
                        <a:rPr lang="sl-SI" dirty="0"/>
                        <a:t>48</a:t>
                      </a:r>
                    </a:p>
                  </a:txBody>
                  <a:tcPr/>
                </a:tc>
                <a:extLst>
                  <a:ext uri="{0D108BD9-81ED-4DB2-BD59-A6C34878D82A}">
                    <a16:rowId xmlns:a16="http://schemas.microsoft.com/office/drawing/2014/main" val="10004"/>
                  </a:ext>
                </a:extLst>
              </a:tr>
              <a:tr h="310851">
                <a:tc>
                  <a:txBody>
                    <a:bodyPr/>
                    <a:lstStyle/>
                    <a:p>
                      <a:pPr algn="r"/>
                      <a:r>
                        <a:rPr lang="sl-SI" dirty="0"/>
                        <a:t>28</a:t>
                      </a:r>
                    </a:p>
                  </a:txBody>
                  <a:tcPr/>
                </a:tc>
                <a:tc>
                  <a:txBody>
                    <a:bodyPr/>
                    <a:lstStyle/>
                    <a:p>
                      <a:pPr algn="r"/>
                      <a:r>
                        <a:rPr lang="sl-SI" dirty="0"/>
                        <a:t>37</a:t>
                      </a:r>
                    </a:p>
                  </a:txBody>
                  <a:tcPr/>
                </a:tc>
                <a:tc>
                  <a:txBody>
                    <a:bodyPr/>
                    <a:lstStyle/>
                    <a:p>
                      <a:pPr algn="r"/>
                      <a:r>
                        <a:rPr lang="sl-SI" dirty="0"/>
                        <a:t>26</a:t>
                      </a:r>
                    </a:p>
                  </a:txBody>
                  <a:tcPr/>
                </a:tc>
                <a:tc>
                  <a:txBody>
                    <a:bodyPr/>
                    <a:lstStyle/>
                    <a:p>
                      <a:pPr algn="r"/>
                      <a:r>
                        <a:rPr lang="sl-SI" dirty="0"/>
                        <a:t>9</a:t>
                      </a:r>
                    </a:p>
                  </a:txBody>
                  <a:tcPr/>
                </a:tc>
                <a:tc>
                  <a:txBody>
                    <a:bodyPr/>
                    <a:lstStyle/>
                    <a:p>
                      <a:pPr algn="r"/>
                      <a:r>
                        <a:rPr lang="sl-SI" dirty="0"/>
                        <a:t>13</a:t>
                      </a:r>
                    </a:p>
                  </a:txBody>
                  <a:tcPr/>
                </a:tc>
                <a:tc>
                  <a:txBody>
                    <a:bodyPr/>
                    <a:lstStyle/>
                    <a:p>
                      <a:pPr algn="r"/>
                      <a:r>
                        <a:rPr lang="sl-SI" dirty="0"/>
                        <a:t>24</a:t>
                      </a:r>
                    </a:p>
                  </a:txBody>
                  <a:tcPr/>
                </a:tc>
                <a:tc>
                  <a:txBody>
                    <a:bodyPr/>
                    <a:lstStyle/>
                    <a:p>
                      <a:pPr algn="r"/>
                      <a:r>
                        <a:rPr lang="sl-SI" dirty="0"/>
                        <a:t>44</a:t>
                      </a:r>
                    </a:p>
                  </a:txBody>
                  <a:tcPr/>
                </a:tc>
                <a:extLst>
                  <a:ext uri="{0D108BD9-81ED-4DB2-BD59-A6C34878D82A}">
                    <a16:rowId xmlns:a16="http://schemas.microsoft.com/office/drawing/2014/main" val="10005"/>
                  </a:ext>
                </a:extLst>
              </a:tr>
              <a:tr h="310851">
                <a:tc>
                  <a:txBody>
                    <a:bodyPr/>
                    <a:lstStyle/>
                    <a:p>
                      <a:pPr algn="r"/>
                      <a:r>
                        <a:rPr lang="sl-SI" dirty="0"/>
                        <a:t>39</a:t>
                      </a:r>
                    </a:p>
                  </a:txBody>
                  <a:tcPr/>
                </a:tc>
                <a:tc>
                  <a:txBody>
                    <a:bodyPr/>
                    <a:lstStyle/>
                    <a:p>
                      <a:pPr algn="r"/>
                      <a:r>
                        <a:rPr lang="sl-SI" dirty="0"/>
                        <a:t>3</a:t>
                      </a:r>
                    </a:p>
                  </a:txBody>
                  <a:tcPr/>
                </a:tc>
                <a:tc>
                  <a:txBody>
                    <a:bodyPr/>
                    <a:lstStyle/>
                    <a:p>
                      <a:pPr algn="r"/>
                      <a:r>
                        <a:rPr lang="sl-SI" dirty="0"/>
                        <a:t>38</a:t>
                      </a:r>
                    </a:p>
                  </a:txBody>
                  <a:tcPr/>
                </a:tc>
                <a:tc>
                  <a:txBody>
                    <a:bodyPr/>
                    <a:lstStyle/>
                    <a:p>
                      <a:pPr algn="r"/>
                      <a:r>
                        <a:rPr lang="sl-SI" dirty="0"/>
                        <a:t>34</a:t>
                      </a:r>
                    </a:p>
                  </a:txBody>
                  <a:tcPr/>
                </a:tc>
                <a:tc>
                  <a:txBody>
                    <a:bodyPr/>
                    <a:lstStyle/>
                    <a:p>
                      <a:pPr algn="r"/>
                      <a:r>
                        <a:rPr lang="sl-SI" dirty="0"/>
                        <a:t>49</a:t>
                      </a:r>
                    </a:p>
                  </a:txBody>
                  <a:tcPr/>
                </a:tc>
                <a:tc>
                  <a:txBody>
                    <a:bodyPr/>
                    <a:lstStyle/>
                    <a:p>
                      <a:pPr algn="r"/>
                      <a:r>
                        <a:rPr lang="sl-SI" dirty="0"/>
                        <a:t>17</a:t>
                      </a:r>
                    </a:p>
                  </a:txBody>
                  <a:tcPr/>
                </a:tc>
                <a:tc>
                  <a:txBody>
                    <a:bodyPr/>
                    <a:lstStyle/>
                    <a:p>
                      <a:pPr algn="r"/>
                      <a:r>
                        <a:rPr lang="sl-SI" dirty="0"/>
                        <a:t>2</a:t>
                      </a:r>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id="{0BC17218-33A6-E04D-C861-95FB47184F09}"/>
              </a:ext>
            </a:extLst>
          </p:cNvPr>
          <p:cNvSpPr>
            <a:spLocks noGrp="1" noChangeArrowheads="1"/>
          </p:cNvSpPr>
          <p:nvPr>
            <p:ph type="ctrTitle"/>
          </p:nvPr>
        </p:nvSpPr>
        <p:spPr>
          <a:xfrm>
            <a:off x="1839913" y="333376"/>
            <a:ext cx="6781800" cy="2735263"/>
          </a:xfrm>
        </p:spPr>
        <p:txBody>
          <a:bodyPr>
            <a:normAutofit fontScale="90000"/>
          </a:bodyPr>
          <a:lstStyle/>
          <a:p>
            <a:pPr algn="ct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endParaRPr lang="sl-SI" altLang="sl-SI"/>
          </a:p>
        </p:txBody>
      </p:sp>
      <p:sp>
        <p:nvSpPr>
          <p:cNvPr id="144387" name="Pravokotnik 3">
            <a:extLst>
              <a:ext uri="{FF2B5EF4-FFF2-40B4-BE49-F238E27FC236}">
                <a16:creationId xmlns:a16="http://schemas.microsoft.com/office/drawing/2014/main" id="{88E35501-C913-E790-4C1D-30AE5C576975}"/>
              </a:ext>
            </a:extLst>
          </p:cNvPr>
          <p:cNvSpPr>
            <a:spLocks noChangeArrowheads="1"/>
          </p:cNvSpPr>
          <p:nvPr/>
        </p:nvSpPr>
        <p:spPr bwMode="auto">
          <a:xfrm>
            <a:off x="3275013" y="908051"/>
            <a:ext cx="8316912"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2200" b="1">
                <a:solidFill>
                  <a:schemeClr val="tx2"/>
                </a:solidFill>
                <a:latin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l"/>
              <a:defRPr sz="2000" b="1">
                <a:solidFill>
                  <a:schemeClr val="tx2"/>
                </a:solidFill>
                <a:latin typeface="Times New Roman" panose="02020603050405020304" pitchFamily="18" charset="0"/>
              </a:defRPr>
            </a:lvl2pPr>
            <a:lvl3pPr marL="1143000" indent="-228600">
              <a:spcBef>
                <a:spcPct val="20000"/>
              </a:spcBef>
              <a:buClr>
                <a:schemeClr val="accent1"/>
              </a:buClr>
              <a:buSzPct val="70000"/>
              <a:buFont typeface="Wingdings" panose="05000000000000000000" pitchFamily="2" charset="2"/>
              <a:buChar char="l"/>
              <a:defRPr sz="1900">
                <a:solidFill>
                  <a:schemeClr val="tx2"/>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
              <a:defRPr sz="1600">
                <a:solidFill>
                  <a:schemeClr val="tx2"/>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9pPr>
          </a:lstStyle>
          <a:p>
            <a:pPr algn="ctr" eaLnBrk="1" hangingPunct="1">
              <a:spcBef>
                <a:spcPct val="0"/>
              </a:spcBef>
              <a:buClrTx/>
              <a:buSzTx/>
              <a:buFontTx/>
              <a:buNone/>
            </a:pPr>
            <a:endParaRPr lang="sl-SI" altLang="sl-SI" sz="2400" dirty="0">
              <a:solidFill>
                <a:schemeClr val="tx1"/>
              </a:solidFill>
              <a:latin typeface="Arial" panose="020B0604020202020204" pitchFamily="34" charset="0"/>
            </a:endParaRPr>
          </a:p>
          <a:p>
            <a:pPr algn="ctr" eaLnBrk="1" hangingPunct="1">
              <a:spcBef>
                <a:spcPct val="0"/>
              </a:spcBef>
              <a:buClrTx/>
              <a:buSzTx/>
              <a:buFontTx/>
              <a:buNone/>
            </a:pPr>
            <a:r>
              <a:rPr lang="sl-SI" altLang="sl-SI" sz="2400" dirty="0">
                <a:solidFill>
                  <a:srgbClr val="0000FF"/>
                </a:solidFill>
                <a:latin typeface="Arial" panose="020B0604020202020204" pitchFamily="34" charset="0"/>
              </a:rPr>
              <a:t>VAJA KONCENTRACIJE</a:t>
            </a:r>
          </a:p>
          <a:p>
            <a:pPr algn="ctr" eaLnBrk="1" hangingPunct="1">
              <a:spcBef>
                <a:spcPct val="0"/>
              </a:spcBef>
              <a:buClrTx/>
              <a:buSzTx/>
              <a:buFontTx/>
              <a:buNone/>
            </a:pPr>
            <a:endParaRPr lang="sl-SI" altLang="sl-SI" sz="2400" dirty="0">
              <a:solidFill>
                <a:srgbClr val="0000FF"/>
              </a:solidFill>
              <a:latin typeface="Arial" panose="020B0604020202020204" pitchFamily="34" charset="0"/>
            </a:endParaRPr>
          </a:p>
          <a:p>
            <a:pPr algn="ctr" eaLnBrk="1" hangingPunct="1">
              <a:spcBef>
                <a:spcPct val="0"/>
              </a:spcBef>
              <a:buClrTx/>
              <a:buSzTx/>
              <a:buFontTx/>
              <a:buNone/>
            </a:pPr>
            <a:r>
              <a:rPr lang="sl-SI" altLang="sl-SI" sz="2400" dirty="0">
                <a:solidFill>
                  <a:srgbClr val="0000FF"/>
                </a:solidFill>
                <a:latin typeface="Arial" panose="020B0604020202020204" pitchFamily="34" charset="0"/>
              </a:rPr>
              <a:t>Poiščite kolikokrat se pojavljajo številke</a:t>
            </a:r>
          </a:p>
          <a:p>
            <a:pPr algn="ctr" eaLnBrk="1" hangingPunct="1">
              <a:spcBef>
                <a:spcPct val="0"/>
              </a:spcBef>
              <a:buClrTx/>
              <a:buSzTx/>
              <a:buFontTx/>
              <a:buNone/>
            </a:pPr>
            <a:endParaRPr lang="sl-SI" altLang="sl-SI" sz="2400" dirty="0">
              <a:solidFill>
                <a:srgbClr val="0000FF"/>
              </a:solidFill>
              <a:latin typeface="Arial" panose="020B0604020202020204" pitchFamily="34" charset="0"/>
            </a:endParaRPr>
          </a:p>
          <a:p>
            <a:pPr algn="ctr" eaLnBrk="1" hangingPunct="1">
              <a:spcBef>
                <a:spcPct val="0"/>
              </a:spcBef>
              <a:buClrTx/>
              <a:buSzTx/>
              <a:buFontTx/>
              <a:buNone/>
            </a:pPr>
            <a:r>
              <a:rPr lang="sl-SI" altLang="sl-SI" sz="2400" dirty="0">
                <a:solidFill>
                  <a:srgbClr val="0000FF"/>
                </a:solidFill>
                <a:latin typeface="Arial" panose="020B0604020202020204" pitchFamily="34" charset="0"/>
              </a:rPr>
              <a:t>21- 26- 35- 54-112-252:</a:t>
            </a:r>
          </a:p>
          <a:p>
            <a:pPr algn="ctr" eaLnBrk="1" hangingPunct="1">
              <a:spcBef>
                <a:spcPct val="0"/>
              </a:spcBef>
              <a:buClrTx/>
              <a:buSzTx/>
              <a:buFontTx/>
              <a:buNone/>
            </a:pPr>
            <a:endParaRPr lang="sl-SI" altLang="sl-SI" sz="2400" dirty="0">
              <a:solidFill>
                <a:srgbClr val="0000FF"/>
              </a:solidFill>
              <a:latin typeface="Arial" panose="020B0604020202020204" pitchFamily="34" charset="0"/>
            </a:endParaRPr>
          </a:p>
          <a:p>
            <a:pPr algn="ctr" eaLnBrk="1" hangingPunct="1">
              <a:spcBef>
                <a:spcPct val="0"/>
              </a:spcBef>
              <a:buClrTx/>
              <a:buSzTx/>
              <a:buFontTx/>
              <a:buNone/>
            </a:pPr>
            <a:endParaRPr lang="sl-SI" altLang="sl-SI" sz="2400" dirty="0">
              <a:solidFill>
                <a:srgbClr val="0000FF"/>
              </a:solidFill>
              <a:latin typeface="Arial" panose="020B0604020202020204" pitchFamily="34" charset="0"/>
            </a:endParaRPr>
          </a:p>
          <a:p>
            <a:pPr algn="ctr" eaLnBrk="1" hangingPunct="1">
              <a:spcBef>
                <a:spcPct val="0"/>
              </a:spcBef>
              <a:buClrTx/>
              <a:buSzTx/>
              <a:buFontTx/>
              <a:buNone/>
            </a:pPr>
            <a:r>
              <a:rPr lang="sl-SI" altLang="sl-SI" sz="2400" dirty="0">
                <a:solidFill>
                  <a:srgbClr val="0000FF"/>
                </a:solidFill>
                <a:latin typeface="Arial" panose="020B0604020202020204" pitchFamily="34" charset="0"/>
              </a:rPr>
              <a:t>15925023351279021908653543679811203456724</a:t>
            </a:r>
          </a:p>
          <a:p>
            <a:pPr algn="ctr" eaLnBrk="1" hangingPunct="1">
              <a:spcBef>
                <a:spcPct val="0"/>
              </a:spcBef>
              <a:buClrTx/>
              <a:buSzTx/>
              <a:buFontTx/>
              <a:buNone/>
            </a:pPr>
            <a:r>
              <a:rPr lang="sl-SI" altLang="sl-SI" sz="2400" dirty="0">
                <a:solidFill>
                  <a:srgbClr val="0000FF"/>
                </a:solidFill>
                <a:latin typeface="Arial" panose="020B0604020202020204" pitchFamily="34" charset="0"/>
              </a:rPr>
              <a:t>34980252071237892106793625401234056782601</a:t>
            </a:r>
          </a:p>
          <a:p>
            <a:pPr algn="ctr" eaLnBrk="1" hangingPunct="1">
              <a:spcBef>
                <a:spcPct val="0"/>
              </a:spcBef>
              <a:buClrTx/>
              <a:buSzTx/>
              <a:buFontTx/>
              <a:buNone/>
            </a:pPr>
            <a:r>
              <a:rPr lang="sl-SI" altLang="sl-SI" sz="2400" dirty="0">
                <a:solidFill>
                  <a:srgbClr val="0000FF"/>
                </a:solidFill>
                <a:latin typeface="Arial" panose="020B0604020202020204" pitchFamily="34" charset="0"/>
              </a:rPr>
              <a:t>12067932111203456935023456012305602103226 </a:t>
            </a:r>
            <a:endParaRPr lang="en-US" altLang="sl-SI" sz="2400" b="0" i="1" dirty="0">
              <a:solidFill>
                <a:srgbClr val="0000FF"/>
              </a:solidFill>
              <a:latin typeface="Arial" panose="020B0604020202020204" pitchFamily="34" charset="0"/>
            </a:endParaRPr>
          </a:p>
        </p:txBody>
      </p:sp>
      <p:sp>
        <p:nvSpPr>
          <p:cNvPr id="144388" name="AutoShape 6" descr="data:image/jpeg;base64,/9j/4AAQSkZJRgABAQAAAQABAAD/2wCEAAkGBhQSEBQUExQWFBQVFRQUFBUUFxcYFBUVFBQVFBQUFBUYHCYeGBkjGRQUHzAgIycpLCwsFR8xNTAqNSYrLCkBCQoKDgwOFA8PGi0kHBwpLCwsLCktLCwpLCwsLCwpKSwsLCwsLCwpKSwsLCkpKSwpKSksKSksKSwsLCksLCwpKf/AABEIAMIBAwMBIgACEQEDEQH/xAAbAAACAwEBAQAAAAAAAAAAAAABAgADBAUGB//EAEIQAAEDAQUDCgMGBAUFAQAAAAEAAhEDBBIhMUFRYZEFEyJScYGhsdHwFDLBBhVCgpLhU2Ki8TNDcsLSFiNUo7Jj/8QAGQEBAQEBAQEAAAAAAAAAAAAAAAECAwQF/8QAKxEAAgIBAwMDAwQDAAAAAAAAAAECERIDIVExQWEEIpETgaEyQrHwM3HR/9oADAMBAAIRAxEAPwDhISjCIavYcgBMFLihYlAYORvJLqIClAaUZSSpKUCwFG8qbyl5KFl3OKGoqpUlKBbfUlIGlOGlMQMEZSlqgCYix0EQ1S6mIsgKIchCIWlAljgp2lVSjeW8SWXiE4Wa+iHK0gagmlZmuTgq0QulFVjtTXlChIQuqc4pzqgJzanNqc4hzqWCXFEOdUVsHIkKSkLDsUDSs0LHlRLChadiULDeQLkLp2Jm0ylCxbyMq0M3IiiEoWUpg1aGWYK5tnaoUyCkrG0VsbRCtZRCWgYbhTNYV0RQCcUFdiHPbZ04sa2GmdiUtOxUGU2NIbOVqM7ELh3q0QxmkUC1bOZ3qfDbwqDFCELb8IiLOFkphhSV0RSCa41SynMkpgSt5axVuDdqWQzAlS8VaXhIawQC3yhe3qGqqn1UBaHI3lkNUoXioU296Cx3jtUUKdp1kB0VTuTxsPBbTTOxwQ7yu/0uDlkc/wC7hsIR+C3rog/zKxvv3Cv0mM0ck2Q7Ups5XcBGscAlLWHQe+9Z+my5HHZQ7eCubYQdnfgujzTNnn6IimNJ99yy4NFtGNvJH8wTjkYrWGjaeA9UzY2+CzUi2jM3kJ+w++5H7mePwu4LWKm//wCgrm2pwyeR+Y/VZ9w2Ob8A4aHgVBRcNPNdhvKNXrni0omvVO/8oPkrcu6Q2OU2m7dxVjaDtniFvDXagfphWNpjUBXfgHO5h3VUNmOyF1Gsp6jgYVo5va7is7izhOsvuEPgJ08F6EOp7Xf0pXuboT3tH0WbZTz55NVT7KQu1XO8eSwVm+5C0myHLqsKyVVttBOi51e8tWCl9RJzh2qGkdiHNFQB5xCVObKgplABSE4plS4VCgARCPNlNzSgFUT80ggPXCx1dnip8JV6p8Cu4OUQND+oHzAQ+9WbDxZ6q5y4M0jiGhUGbJ7gUHUHa0v6V2Tyq3q+LPVIeUm9Q+C0py4JS5ONzG2l4EIXGfwz3FwXWfbW9U/pPoqnW3dxa70XRTnx+SUjmgUtWvH5v2UuUv5xwXQ+O3N4FBtvHVpnj6ralPh/JnY5rqLdHP4Ks0NjncCux8azWnT4lEWmlrTHc79lc5cP8ClycM0T1vAoC+NfFehbzJ/Af1D/AIqc3S0bxP7KfVfdfwMfJwBWeNfFWtttTb5ei7HMU9g/UEvwdM6N/UmcX1QpnNHKNXrDgnHKVTW6e5bxyZTOreKh5Gp9cD837LOUOPwXcw/Hu1a08Qp8f/LHetw5Dp/xgPzj0R+4Wf8AkMHaQUy0/wCpj3GH44+wiLYDn5Lb9wN/8mnw9UDyFsrUTwH1Ub0+f5/4XcyFzT+I8UpszDr4han8iu61E9lRZ6lgc3O53VApUX0khbXYpPJjDqfBVu5MYOtwRcw+3hLO0+IP1Uek13RcvBW+wtVD7MNi1GqB+IcFXUtHYe79lzaruasxPoBVmgtT39irLt6zuUo5hDmVcXKX0BTzSHNKxzkt4pQsXmVE14qJQs3HlF/UA/V6ofeT+qP6vVdk8mjrH9LvolNiHWd+h69Bxs5I5XqDQcT6pm8vVhkBxK6fwe8/of6KfBnb/Q70T7CznD7Q2j279lP+obR7g/RdIWR3W/pd6IfBu7fyqbcFvyc7/qG0buA9EW/aCtqG/pC6DrE8fg4NHqh8O/8Ahu/QP+Sv2Ja5MB5ccfmaP0ot5aGrB+n91vFA60z+kf8AJNzLdWR3furbFo545Yb1Y7B+6ccss2HiVvbZ6esj8pVgslHaf0n/AIpm+Bsc4ctM2u8D5tVjeVmdva1n/BbxYqPWP6f2T/dtLb4D0UzfA25Ob95s/kPaxv0ah9409W0/0rpO5KpdZve1c23Ug19INAh1S67AfLzVV/8AtB7uMeo12KkmT42kfwsHYHD6qGvT3cT6rS6xDqjwQ+CGwDgrlPyT2mbnBt8SlInUcVqNiG0e+5A2MbRwWGpM1aMTqI3Ks0Qt5sY3cCgLGdg996mIyOc5oVZHausLC7q++KYWF3U98UxLkcQt7eKFzcV3RYndTy9Uwsb+r5JRMjhc0er5o/Cu6vmu4bI/q+KHw9XqpQyOKLA7s7lY3klx29wXXFKrsHBWNZU39wPopTGSOQ3kQ7+CdvIm48F1CH9Z3AoFrus7gUxZckYPuUILfcdtPj6qJiyZHphTon/MHBT4ej1/A+C8PYrQ+mIvYaA4jTRbxyptn19wuMdZPq6JLRkuh6kUaQP+J4H3qjzNI/5m/IrzNO2EjDxPriobQezv/ZdqfJyxPSvo0v4u3wzy7EnwtHr+B+q8860Zad+ChtWORnLA+9viqk+RiejFlo/xD4ofDUcucPDZ3Lzb7b27pz7sc0ptOkH6xszVp8ko9KaNHWrxVTn2YZ1295XA+J0LTx9Sk50dUe52lSpclpdzu1LVY251mn/SHO8pWOty1Y25X3dlMj/7IXMLAc2jsn0VbrIOrGOHvVZanybSjwaLT9oKWTKPe4gDtIbJ8VjZy24f5VN2+XD6lR3J8jQbs+OqX4GJxAA3FZb1OTolDgsqfaS6P8ETp/3HQPBaG0HVBSe64265tS6yXzLSHS9xEkte4YARO5Yvu7afDT6Lo2MXaYbM3cO7QFcNZzUU7OmmoX0NVPlGyYg842NrJw/KTvHctNJ9id/mjva5vmAuFaKLZJx3xsOfr3IsoN9/Vd4Sm1dnGUIJ9D0LLNY/4rTlrtVv3dZom9wBXnObG7gPRWXzt99kLp7u8jk4o9COTbPneOnWjHej8BZ+uf6vZXnOfO2e9AWiNTxV35GJ6UWGh1juwco2yWfreBXmviczJjap8bvJP9/fepvyMT0/wln2jgde5AWWz9YcCvMutm87BOnd3KfFYk3yDww2E96m/JcT0zrJQmL/AIHxU+BodfzXmfjCRrxndMx2oPtcjF2sAnLdGw4JvyTE9Q6x0MenlngfJFtkodfwK8qeUP5omREnvx104KG2RPSyxjPvJ95lN+S4nqzZKHX8CgbJRH4/Ary/xZ37hMDYoLaZE7c5IjgZ24Qm/IxPUGlQGdQILy7rRjt/NCib8jE5tKN3grucntUbSA0id2G/emNMdU55DAn3gsRgkdnJsnORsk7wrJw07Adu7iq7uGsYYRht7ESP5fMDw7l0MDOqjPZnrt3IX+HpPgiynGF0abcoGuxBzIOQzyxnHUQqQAqCfHXsOaUVxjkOCLhPoT34DVHh4+MQqgNzs6DHHTwjtQ57sj33JYjf+UotM4Hww8dUBBaD++kengpTqn37wzTDKfFG6pQFNU8NuSDXk6HDZ798UHbO7XQY4d/iFbcj3MKNIopqGPfqE9CpBxgTlG72Ut6NffeVmtlWKlDEYveP/RVd/tXLWXsZvTfuRre/H1VTK0YHx2aZ6o08ZxGmGE67U7hrhnB7D4KaP+NF1P1MIclcm993aFCP3XU5iEFU169xpcdAcNTu7VaW+/crk/aGs5tF5YWi4Wl94T0C6H7MQwl3cpJ0ipWzeKvsIi0Tj7z2fRU1RdcQSMCezA4+96BrA6jVLBf8X3dv096oOrbO6Z26QVRzuzfOfspX1I9Mz5qAvNcd2muvb9dUedB7eHmsr3jQYdh7tMkvPa+mHYEsprNUax3ToUzarc8sRlPvcsQrDbA7fOERW1w3CO/uUBsFUaCBO3XdgoajTiD55rGK2haMoy8pKgrz1jnOIQHSBnImPe9Rco2vd74KJYo6LagH4eEfVpnvVnxEAZjtc3s2BY3AfieAd7o8LyWlQEYRtyJ4wR4laohuFsOhkfknw0SmuYksPAfQ+Sy/Cnc7uf6qU2PAwDD2DFWiDWnlQDAAXjkOlhvIJyzjaexc60VqjsjiSI0bwAwyK5tC1l1rrh8S14bG4Mbd4zMbyutb7SKVHnnfLTdTL85uOJpOIjZzgMbl8T1Gs56605P23R9fQ0lHRc1+qrM1zmZc17pBJ6TrwM4kFuADcYAiYjGcR1qdpkAzGGMgTlksdflGk6jzzDzgA6DmYi8cgMJGOYzzyWqhaJaC8wXfhMSJyaSdRhO9fVhFQk0j5s25JNl7a+yeI85Momo46kjDNwhVc4Bq3DPpCUprCcC3slh8yu9rk5UzQXn+131QNQ9m/DDxmVQ62NAl1RgA1lkd5vQAq229kzz1M777BJOGUnaApaFM1sB2f1HtAyx/dODr448NViNtp4f9yjP+th8E33gw4c4wZfibHg6QraFM1h4/mjvWC3OmpRMyA95/9FRv+5XG3N/jUj2eXzZqi1WthuAPa4kkAgnAxjhpgDwXLVfsZuC9yNlmd0ZnM+WHqrQ6TkY95CEjKrWtAGQw/FxMhQ1hgGz3D1GK1BYxSJJ22xmumYGXW9+5TThlMbD5ZLCQTaBLXSKZcHZDFwbBg4zv2cNrp28Wn9kTuyNUI93aOJ8lyeXgfg7RMgmjVmJH4CMe7BdSq0zGepgHD+qFyftKXGyWgAEk0njSZIgao+jKupOQ7Vz1koVCTeNNk6yWDm3HAgybh4rcHxgcQdS0z5leS5P5RfZLDZmuaQS+5DoEOc+qbpnHQzlkF6gPIBJiACTDjkPmwx2FYi+xqS7jujS73t3bJ9wqK9pa3O6J0yHDQZcVyuRftC2uYDXXsXZyC3SBtAjVb61OXTGIBBDhA2g6nbprngpnkriVwcZVIts9VtQTTh2y6Zyw0O7YmqiNCNskjhLSuBTpBlodcAAuta6BAL5cXYEZgOaO7cu0wgAwY3gujiuenNyck+xrUgoqLXcYuy9R9QE5yz8AfG8lp2jS85wjRx8ilFTQk959F2OQ5bGMQNt317UoLccsd4jzSNdB+bwf6KXicnO7hPmgH5o7fH0KiVzXAwRxY1FAahUDRphreI8vogyqwj5gTv5w8M/oqAXzI5r8rgPqi61E/M8djXMw7jHmtmS8AHKCdopkT3uP0TGq/QVcs2tpgeGiynm3fPUx7W8OiEab6MxenZFxx4OCoPL/AGlDrPXFpaH3Hw2tIHRe0BrHi7oQA3tG9aLF9oqFqo1KLqjWc40Nh+oDgSN2WemcHJd2rYGvBF17mkQQWsukHQjCV895f+xwpy6i7oZ3armNd+UziM84714PUelU5Zdz26HqHBYvoejp2MUCSynUEYzRaKjHNaW4i46HO6QwIBgHZjaftfQiXSwT0ZpQ6WRevAOgQ5fM6dVzSDLh2Eg8V22cv0jDXUL+fzG+6Tdyc7HRed6Ul3f2O61Ivsvue2b9paJJcXNbIBEsdJaZukjTA5BWWf7RU2gy9rSSeiA75sAJJxnLZ4Lw7uVbObreZcSAGghwkDZenQE47s4ztPKtme75akgh14ERIuy6DgPlGgyCzjLyayj4Ovynym+pLWW1lOmWlppseQCHTeDuiJmYxKyVLZXIaHWx7gHNIu12RLSHNgE4EFuB0MLDStdkNS8BUGJeSYjPEERlifAapKAsZgX6owdMtBEERJMaDxXRSkuTDjF8HQPKlcvBNotMsDi0h1J56QDSGuDokg8AVz7V9pbU2oSK9YSA2XkBxa0kgGMMC53FSjRsRw51+IIMsmMQQZgAZZ9qpqWOzEf9u0HDE3qTsd8g4cFtaj73+TD014NPJvLlsqVLrLQ4F7rz3OIujBrS9xI6rWjuC9hTptHMs5xpZSkuN8kuLmkHc0m844b145tnsd26a5PymebxBAMwToZAj+UKGwWOC34iDIxNOXCMwIwxw4LlNuXd/DOkEo9l8n0Y28OJbekC44dIRg6ROkgtBjsS1LSHFoLh0ScYpkCWOacHAh2eoGh3L54LBZBI+J7DcIMGPD1TtstmwHxWRJD7pF4GAG543SCdPmO9YSkv3P8AJt4v9q/B7O0OBDrrmCpcDWuPNht7GMGtGUnYuJToWm84l9nN44ktaRIww6Qz3arjfd9mIbetIMF3SLfmGk5zB+qnwNk6M2gdGRNyL+JcCc5i9H5FtSku7+GYcYvsvlHZp1q7JxpO6ZP+C92ZmQWOm7pAnsWmwPdUs1xz2AloaS4VGm7gQem6CcDPd2LzrLHZGlhNoBicbhGUkOw34TuHcatksRgm0AkXR8jpIGEnu13LT1JNVv8ABFpxW+3yevNW8G36tM3SHYFwyJ6QDnuGUmQRmq7ZymCw3alw5gm67fF2XTOUQvO061iaP8Sm6bo6VAuMABuZ3BW/eliyLqR0JNmkwG4G8cdANq556nn4N4afj5G5G5ArNJfSrXfnBljfwuh10SYBMRuXp2Weuxjr9UOIBghsbgdm/Jecs32zo06wYelQLcX02XHNc4kuJaR0hkdvbkvct5OZVYKjaz3tcOiW82WkHYGMk4/vkuU9bVh12TOkNLTn5aOJycwCcMsMTjJOc93fK2Bw2eP1Tnk00yLrXuBGcYkESCAJEYI0xOTsdgwdO/GV6/S60McW9zyeq0pZZLoKXN6v18ZVZInJw7E9eo5sB2EkAScyTAA2mVUSdp99y9yafQ8TTXUIx+Wfr4BM4GMb3fN3vwRp1RqCT/q9UXUjORxyy7ogyVSFdz+Zvj6KJ+bG3/6UUBka6m0dJ9Rs5BgEditAplvz1o2SPLBE2okY9L9Q8iFScTlHverkLZHWQH5aDjvc/wDt5rG+g4HG63cKjR/uK6HwbnYc5TYNrnSe4BMbEyADVacpIBJPBasuRx7Zywyk3pYkjAc4XOP+kAx4Ly3K/LhrNummxoGXz3hvkugmNo1K9ha7G17gW9O7IJk0wMdAQSSrWcl0C1xi8+6SL5cWNOkl2AHZj3rx6muoyo9EIOSs+cU6BInGNTGC0ig0fK7onC+QQdJ6OJA36+C9c+wgtaLjC8gnJwYMMIBM4GM1l+HDQOi6o4SDdY26CbucnTbic1XdmVI818M2IDgGkwXkHFs4EgSQN2OialydeAa0hrSfmcCA/YZjuDYwnavVu5KAbehhyJvloEDTotO1T4AZvpMDScLsuOsXsIHGFlqRVNM8i2wlwhrYbqTqcekTlujTfMlRYCQQ1pjCScAd5OQHevSvsN0S5jiNOjcgaCcRKR9INpB1RgZngXE3dghNxkjznwfR6MXdXSBMbyfl3fWAEdZcLoEAHEHAkjDLPbgu9Tss0ybgcfwsESIyie+die00MG3aLS+pAGMnLG8WuHiruTI4DbNdbgOkdThd7Dt8kRZg0Tdh2QmYE6mSe6c16gclsA6FEtfgMjiMiZPdxVTOSGgwaRk5gNxjy0QZnmqFjEkuxjHE4E7JTGzg9It6IjI4bgMfeq9UzkinMmi5xwzGXBwVnwdN0ugM0GEZThBDo7A5RthTR5elZqbhee1wG1pERo1ome9WPpUi4uLXYCQARdgDANGOQjDiu/XsDXAOE4AzJx4QRCpPJrDdvHEzBvAC6eyAIIIUuxkvJwWig44tcNMyR2YLUOSaXVPFy9BQ5Ha3KADmSWknGdXfVXVbBAJaGwBJm6cs9TsWjDb5PNN5LpdXz+pRPI1Pqkd59V6N9ilslrQCAQYGyTjIjxTO5ExER2FxxG6B9UTsjvk8z9wMOADydx+kFeq+x/J1azkxUuUielTqEOkxg5rBBacsZHensNhDKt+8ABgGEuxMYAuBymMDnjguq+gSS4uI6PyCbgymQ1vmSvPqyTWJ6dFSTys2m1ET/wByJgQBdDgHExiHCA4TB2yufbaXOk33Pz/CYMdrQJQszoBwVodtw7VrS9OpLJjU15J0cx3JbQ9jhzrocw4vMYOacQdmfcui543jdJTYbeDkec7/AB9V64aajueaWo5COg6cYUaN0dwKj3HZ5eisoVG6tPaCB5jFdDmVE+4Ci2A0/wD9P6FEKc57W6EntH7oAjb4fug1MAR7lTYgBUKvFB+7i31VJko80VNgVUrU4vLbmRi8CC09hW60QGgx0jgMctVQxke5801TEQcuHkvLOEnNPsd4ziotdyg1IP0gYpmNaMYAPvLYmpNAwDYAyMz2b09wLuqOVsrcQUDRmMThoCQPBWw1Qu2FaMiGntxjvQdTbsiMcNcv24KGVAN3mlAFaztfm0HtAJ8VVTsLA4FrBIyIHotAd2oVmB8XhejKRkgA2gJ+XuxjthVVKgbUN+ALrSJwyLp+hV4pDY3GJ6I0mMI3lClycx+N0AB34WtAcRtgSQDOG0LMmqKihnKVMkjnGnYAdfqmY0uHzNdJzDRwzOK1VrC0Y3W/pHoiKRjBsbwFV7kOhk+HGE4HIlpLZPYFU/k/pAg5T8znmcMMiNds5LdkpKuK4FswU+TozbSOOPR4x4qW+g1tJ0NaCIi6I/ECMs810CAqbbZy+mWgxPAxoVcdiWVuZeaJe7ECSMjhnl7lFvJzI24QScyBlO1LTrXqYN2+5hAIkFwIiSCcDtWmtZw9sGROJg+B2qJJ9i2VWKywCJvCToIn+0QralFvVadT0ROOvals1F7cCQRu1/p2QrHSDOGX9s+/is/TVdDWTvqUUHAnAgjcZO9amt7fe5YbLF6SLh0DYg6yf5vTVbxVCultaE+zEcN48UsDa1WuxySXNw4LozAzG9iDmbMEQ33Cl1ALBURv7wooCikRrPcArpb/AD8GpcEpeFm/BBam6Y3wEt5NeCN0bEsAaSdE7mkZgjuS3VC0rLu/BtVQOcUFREMKl07FoyEOn8KYdkJWyf2kpH4bUoFhlApQfeKIKlAsayf7j1QgIA7kC5AOQlAEjE4HQkZ7Rke9QU+zinazYBOeezHRRqkEXWinAkHVZYW201WlsDwyWYMWYOkaYoaN/BAtVkKFdMzNCAKjlB12k492GYnCcIV6S02e+wtOo4bCmWxA2WzBjAG9p2kmMT4cFbe9wkaY27FHnDASdkx4la/0BHVheu3Hf6gOjxVoedPLzRDUpco5MobrpxiNn9k11V3t6bnETQCT2JQAcxHYUZ3nwUjf4BWyBFPtQNPt4qEuGgPYlNfcqCc2Nh4qKc8FEKZwr2NCKi5yIAhK5RRRFIEwRUQgQUtRFRClIeRkSOxFiii2+hCwqUR0kVFIlYLQMUQookupEGPfcnpjB/8Ap/3NUUWGaKCnYcFFFQOoooskIExUUQCFRRRAByAUUWgREqKLIAUyiioIpKiiqASFFFFsH//Z">
            <a:extLst>
              <a:ext uri="{FF2B5EF4-FFF2-40B4-BE49-F238E27FC236}">
                <a16:creationId xmlns:a16="http://schemas.microsoft.com/office/drawing/2014/main" id="{37F5CBEC-27A5-AE90-8195-70F4E92F29B6}"/>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2200" b="1">
                <a:solidFill>
                  <a:schemeClr val="tx2"/>
                </a:solidFill>
                <a:latin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l"/>
              <a:defRPr sz="2000" b="1">
                <a:solidFill>
                  <a:schemeClr val="tx2"/>
                </a:solidFill>
                <a:latin typeface="Times New Roman" panose="02020603050405020304" pitchFamily="18" charset="0"/>
              </a:defRPr>
            </a:lvl2pPr>
            <a:lvl3pPr marL="1143000" indent="-228600">
              <a:spcBef>
                <a:spcPct val="20000"/>
              </a:spcBef>
              <a:buClr>
                <a:schemeClr val="accent1"/>
              </a:buClr>
              <a:buSzPct val="70000"/>
              <a:buFont typeface="Wingdings" panose="05000000000000000000" pitchFamily="2" charset="2"/>
              <a:buChar char="l"/>
              <a:defRPr sz="1900">
                <a:solidFill>
                  <a:schemeClr val="tx2"/>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
              <a:defRPr sz="1600">
                <a:solidFill>
                  <a:schemeClr val="tx2"/>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9pPr>
          </a:lstStyle>
          <a:p>
            <a:pPr eaLnBrk="1" hangingPunct="1">
              <a:spcBef>
                <a:spcPct val="0"/>
              </a:spcBef>
              <a:buClrTx/>
              <a:buSzTx/>
              <a:buFontTx/>
              <a:buNone/>
            </a:pPr>
            <a:endParaRPr lang="en-US" altLang="sl-SI" sz="1800" b="0">
              <a:solidFill>
                <a:schemeClr val="tx1"/>
              </a:solidFill>
              <a:latin typeface="Arial" panose="020B0604020202020204" pitchFamily="34" charset="0"/>
            </a:endParaRPr>
          </a:p>
        </p:txBody>
      </p:sp>
      <p:pic>
        <p:nvPicPr>
          <p:cNvPr id="144389" name="Picture 5">
            <a:extLst>
              <a:ext uri="{FF2B5EF4-FFF2-40B4-BE49-F238E27FC236}">
                <a16:creationId xmlns:a16="http://schemas.microsoft.com/office/drawing/2014/main" id="{84B160B5-C917-C74A-710D-86A04740C3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0709" y="1"/>
            <a:ext cx="218121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392EBE80-5597-59C9-F893-3B8CB7CD69FB}"/>
              </a:ext>
            </a:extLst>
          </p:cNvPr>
          <p:cNvSpPr>
            <a:spLocks noGrp="1" noChangeArrowheads="1"/>
          </p:cNvSpPr>
          <p:nvPr>
            <p:ph type="ctrTitle"/>
          </p:nvPr>
        </p:nvSpPr>
        <p:spPr>
          <a:xfrm>
            <a:off x="1839913" y="333376"/>
            <a:ext cx="6781800" cy="2735263"/>
          </a:xfrm>
        </p:spPr>
        <p:txBody>
          <a:bodyPr>
            <a:normAutofit fontScale="90000"/>
          </a:bodyPr>
          <a:lstStyle/>
          <a:p>
            <a:pPr algn="ct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endParaRPr lang="sl-SI" altLang="sl-SI"/>
          </a:p>
        </p:txBody>
      </p:sp>
      <p:sp>
        <p:nvSpPr>
          <p:cNvPr id="145411" name="Pravokotnik 3">
            <a:extLst>
              <a:ext uri="{FF2B5EF4-FFF2-40B4-BE49-F238E27FC236}">
                <a16:creationId xmlns:a16="http://schemas.microsoft.com/office/drawing/2014/main" id="{0EB02125-71E3-16EA-82DA-12377C62343A}"/>
              </a:ext>
            </a:extLst>
          </p:cNvPr>
          <p:cNvSpPr>
            <a:spLocks noChangeArrowheads="1"/>
          </p:cNvSpPr>
          <p:nvPr/>
        </p:nvSpPr>
        <p:spPr bwMode="auto">
          <a:xfrm>
            <a:off x="4114800" y="333376"/>
            <a:ext cx="73533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2200" b="1">
                <a:solidFill>
                  <a:schemeClr val="tx2"/>
                </a:solidFill>
                <a:latin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l"/>
              <a:defRPr sz="2000" b="1">
                <a:solidFill>
                  <a:schemeClr val="tx2"/>
                </a:solidFill>
                <a:latin typeface="Times New Roman" panose="02020603050405020304" pitchFamily="18" charset="0"/>
              </a:defRPr>
            </a:lvl2pPr>
            <a:lvl3pPr marL="1143000" indent="-228600">
              <a:spcBef>
                <a:spcPct val="20000"/>
              </a:spcBef>
              <a:buClr>
                <a:schemeClr val="accent1"/>
              </a:buClr>
              <a:buSzPct val="70000"/>
              <a:buFont typeface="Wingdings" panose="05000000000000000000" pitchFamily="2" charset="2"/>
              <a:buChar char="l"/>
              <a:defRPr sz="1900">
                <a:solidFill>
                  <a:schemeClr val="tx2"/>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
              <a:defRPr sz="1600">
                <a:solidFill>
                  <a:schemeClr val="tx2"/>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9pPr>
          </a:lstStyle>
          <a:p>
            <a:pPr algn="ctr" eaLnBrk="1" hangingPunct="1">
              <a:spcBef>
                <a:spcPct val="0"/>
              </a:spcBef>
              <a:buClrTx/>
              <a:buSzTx/>
              <a:buFontTx/>
              <a:buNone/>
            </a:pPr>
            <a:endParaRPr lang="sl-SI" altLang="sl-SI" sz="2400" dirty="0">
              <a:solidFill>
                <a:schemeClr val="tx1"/>
              </a:solidFill>
              <a:latin typeface="Arial" panose="020B0604020202020204" pitchFamily="34" charset="0"/>
            </a:endParaRPr>
          </a:p>
          <a:p>
            <a:pPr algn="ctr" eaLnBrk="1" hangingPunct="1">
              <a:spcBef>
                <a:spcPct val="0"/>
              </a:spcBef>
              <a:buClrTx/>
              <a:buSzTx/>
              <a:buFontTx/>
              <a:buNone/>
            </a:pPr>
            <a:endParaRPr lang="sl-SI" altLang="sl-SI" sz="2400" dirty="0">
              <a:solidFill>
                <a:schemeClr val="tx1"/>
              </a:solidFill>
              <a:latin typeface="Arial" panose="020B0604020202020204" pitchFamily="34" charset="0"/>
            </a:endParaRPr>
          </a:p>
          <a:p>
            <a:pPr algn="ctr" eaLnBrk="1" hangingPunct="1">
              <a:spcBef>
                <a:spcPct val="0"/>
              </a:spcBef>
              <a:buClrTx/>
              <a:buSzTx/>
              <a:buFontTx/>
              <a:buNone/>
            </a:pPr>
            <a:r>
              <a:rPr lang="sl-SI" altLang="sl-SI" sz="2400" dirty="0">
                <a:solidFill>
                  <a:srgbClr val="0000FF"/>
                </a:solidFill>
                <a:latin typeface="Arial" panose="020B0604020202020204" pitchFamily="34" charset="0"/>
              </a:rPr>
              <a:t>VAJA KONCENTRACIJE</a:t>
            </a:r>
          </a:p>
          <a:p>
            <a:pPr algn="ctr" eaLnBrk="1" hangingPunct="1">
              <a:spcBef>
                <a:spcPct val="0"/>
              </a:spcBef>
              <a:buClrTx/>
              <a:buSzTx/>
              <a:buFontTx/>
              <a:buNone/>
            </a:pPr>
            <a:r>
              <a:rPr lang="sl-SI" altLang="sl-SI" sz="2400" dirty="0">
                <a:solidFill>
                  <a:srgbClr val="0000FF"/>
                </a:solidFill>
                <a:latin typeface="Arial" panose="020B0604020202020204" pitchFamily="34" charset="0"/>
              </a:rPr>
              <a:t>Izberite črki </a:t>
            </a:r>
            <a:r>
              <a:rPr lang="sl-SI" altLang="sl-SI" sz="2400" dirty="0">
                <a:solidFill>
                  <a:srgbClr val="FF0000"/>
                </a:solidFill>
                <a:latin typeface="Arial" panose="020B0604020202020204" pitchFamily="34" charset="0"/>
              </a:rPr>
              <a:t>ma</a:t>
            </a:r>
            <a:r>
              <a:rPr lang="sl-SI" altLang="sl-SI" sz="2400" dirty="0">
                <a:solidFill>
                  <a:srgbClr val="0000FF"/>
                </a:solidFill>
                <a:latin typeface="Arial" panose="020B0604020202020204" pitchFamily="34" charset="0"/>
              </a:rPr>
              <a:t> – iščite ju z enim pogledom v vrstico stolpca:</a:t>
            </a:r>
          </a:p>
          <a:p>
            <a:pPr algn="ctr" eaLnBrk="1" hangingPunct="1">
              <a:spcBef>
                <a:spcPct val="0"/>
              </a:spcBef>
              <a:buClrTx/>
              <a:buSzTx/>
              <a:buFontTx/>
              <a:buNone/>
            </a:pPr>
            <a:endParaRPr lang="sl-SI" altLang="sl-SI" sz="2400" dirty="0">
              <a:solidFill>
                <a:srgbClr val="0000FF"/>
              </a:solidFill>
              <a:latin typeface="Arial" panose="020B0604020202020204" pitchFamily="34" charset="0"/>
            </a:endParaRPr>
          </a:p>
          <a:p>
            <a:pPr algn="ctr" eaLnBrk="1" hangingPunct="1">
              <a:spcBef>
                <a:spcPct val="0"/>
              </a:spcBef>
              <a:buClrTx/>
              <a:buSzTx/>
              <a:buFontTx/>
              <a:buNone/>
            </a:pPr>
            <a:r>
              <a:rPr lang="sl-SI" altLang="sl-SI" sz="2400" dirty="0">
                <a:solidFill>
                  <a:srgbClr val="0000FF"/>
                </a:solidFill>
                <a:latin typeface="Arial" panose="020B0604020202020204" pitchFamily="34" charset="0"/>
              </a:rPr>
              <a:t>        Roman        piroman</a:t>
            </a:r>
          </a:p>
          <a:p>
            <a:pPr algn="ctr" eaLnBrk="1" hangingPunct="1">
              <a:spcBef>
                <a:spcPct val="0"/>
              </a:spcBef>
              <a:buClrTx/>
              <a:buSzTx/>
              <a:buFontTx/>
              <a:buNone/>
            </a:pPr>
            <a:r>
              <a:rPr lang="sl-SI" altLang="sl-SI" sz="2400" dirty="0">
                <a:solidFill>
                  <a:srgbClr val="0000FF"/>
                </a:solidFill>
                <a:latin typeface="Arial" panose="020B0604020202020204" pitchFamily="34" charset="0"/>
              </a:rPr>
              <a:t>        Zvezdana         stenogram</a:t>
            </a:r>
          </a:p>
          <a:p>
            <a:pPr algn="ctr" eaLnBrk="1" hangingPunct="1">
              <a:spcBef>
                <a:spcPct val="0"/>
              </a:spcBef>
              <a:buClrTx/>
              <a:buSzTx/>
              <a:buFontTx/>
              <a:buNone/>
            </a:pPr>
            <a:r>
              <a:rPr lang="sl-SI" altLang="sl-SI" sz="2400" dirty="0">
                <a:solidFill>
                  <a:srgbClr val="0000FF"/>
                </a:solidFill>
                <a:latin typeface="Arial" panose="020B0604020202020204" pitchFamily="34" charset="0"/>
              </a:rPr>
              <a:t>            rman        koromač</a:t>
            </a:r>
          </a:p>
          <a:p>
            <a:pPr algn="ctr" eaLnBrk="1" hangingPunct="1">
              <a:spcBef>
                <a:spcPct val="0"/>
              </a:spcBef>
              <a:buClrTx/>
              <a:buSzTx/>
              <a:buFontTx/>
              <a:buNone/>
            </a:pPr>
            <a:r>
              <a:rPr lang="sl-SI" altLang="sl-SI" sz="2400" dirty="0">
                <a:solidFill>
                  <a:srgbClr val="0000FF"/>
                </a:solidFill>
                <a:latin typeface="Arial" panose="020B0604020202020204" pitchFamily="34" charset="0"/>
              </a:rPr>
              <a:t>   Telemach        Klemen</a:t>
            </a:r>
          </a:p>
          <a:p>
            <a:pPr algn="ctr" eaLnBrk="1" hangingPunct="1">
              <a:spcBef>
                <a:spcPct val="0"/>
              </a:spcBef>
              <a:buClrTx/>
              <a:buSzTx/>
              <a:buFontTx/>
              <a:buNone/>
            </a:pPr>
            <a:r>
              <a:rPr lang="sl-SI" altLang="sl-SI" sz="2400" dirty="0">
                <a:solidFill>
                  <a:srgbClr val="0000FF"/>
                </a:solidFill>
                <a:latin typeface="Arial" panose="020B0604020202020204" pitchFamily="34" charset="0"/>
              </a:rPr>
              <a:t>  Parmezan        Zorman </a:t>
            </a:r>
          </a:p>
          <a:p>
            <a:pPr algn="ctr" eaLnBrk="1" hangingPunct="1">
              <a:spcBef>
                <a:spcPct val="0"/>
              </a:spcBef>
              <a:buClrTx/>
              <a:buSzTx/>
              <a:buFontTx/>
              <a:buNone/>
            </a:pPr>
            <a:r>
              <a:rPr lang="sl-SI" altLang="sl-SI" sz="2400" dirty="0">
                <a:solidFill>
                  <a:srgbClr val="0000FF"/>
                </a:solidFill>
                <a:latin typeface="Arial" panose="020B0604020202020204" pitchFamily="34" charset="0"/>
              </a:rPr>
              <a:t>     Starman        Premaz </a:t>
            </a:r>
          </a:p>
          <a:p>
            <a:pPr algn="ctr" eaLnBrk="1" hangingPunct="1">
              <a:spcBef>
                <a:spcPct val="0"/>
              </a:spcBef>
              <a:buClrTx/>
              <a:buSzTx/>
              <a:buFontTx/>
              <a:buNone/>
            </a:pPr>
            <a:r>
              <a:rPr lang="sl-SI" altLang="sl-SI" sz="2400" dirty="0">
                <a:solidFill>
                  <a:srgbClr val="0000FF"/>
                </a:solidFill>
                <a:latin typeface="Arial" panose="020B0604020202020204" pitchFamily="34" charset="0"/>
              </a:rPr>
              <a:t>         Primat       </a:t>
            </a:r>
            <a:r>
              <a:rPr lang="sl-SI" altLang="sl-SI" sz="2400" dirty="0" err="1">
                <a:solidFill>
                  <a:srgbClr val="0000FF"/>
                </a:solidFill>
                <a:latin typeface="Arial" panose="020B0604020202020204" pitchFamily="34" charset="0"/>
              </a:rPr>
              <a:t>Amazon</a:t>
            </a:r>
            <a:endParaRPr lang="sl-SI" altLang="sl-SI" sz="2400" dirty="0">
              <a:solidFill>
                <a:srgbClr val="0000FF"/>
              </a:solidFill>
              <a:latin typeface="Arial" panose="020B0604020202020204" pitchFamily="34" charset="0"/>
            </a:endParaRPr>
          </a:p>
          <a:p>
            <a:pPr algn="ctr" eaLnBrk="1" hangingPunct="1">
              <a:spcBef>
                <a:spcPct val="0"/>
              </a:spcBef>
              <a:buClrTx/>
              <a:buSzTx/>
              <a:buFontTx/>
              <a:buNone/>
            </a:pPr>
            <a:r>
              <a:rPr lang="sl-SI" altLang="sl-SI" sz="2400" dirty="0">
                <a:solidFill>
                  <a:srgbClr val="0000FF"/>
                </a:solidFill>
                <a:latin typeface="Arial" panose="020B0604020202020204" pitchFamily="34" charset="0"/>
              </a:rPr>
              <a:t>       Tamara       abonma  </a:t>
            </a:r>
            <a:endParaRPr lang="en-US" altLang="sl-SI" sz="2400" b="0" i="1" dirty="0">
              <a:solidFill>
                <a:srgbClr val="0000FF"/>
              </a:solidFill>
              <a:latin typeface="Arial" panose="020B0604020202020204" pitchFamily="34" charset="0"/>
            </a:endParaRPr>
          </a:p>
        </p:txBody>
      </p:sp>
      <p:sp>
        <p:nvSpPr>
          <p:cNvPr id="145412" name="AutoShape 6" descr="data:image/jpeg;base64,/9j/4AAQSkZJRgABAQAAAQABAAD/2wCEAAkGBhQSEBQUExQWFBQVFRQUFBUUFxcYFBUVFBQVFBQUFBUYHCYeGBkjGRQUHzAgIycpLCwsFR8xNTAqNSYrLCkBCQoKDgwOFA8PGi0kHBwpLCwsLCktLCwpLCwsLCwpKSwsLCwsLCwpKSwsLCkpKSwpKSksKSksKSwsLCksLCwpKf/AABEIAMIBAwMBIgACEQEDEQH/xAAbAAACAwEBAQAAAAAAAAAAAAABAgADBAUGB//EAEIQAAEDAQUDCgMGBAUFAQAAAAEAAhEDBBIhMUFRYZEFEyJScYGhsdHwFDLBBhVCgpLhU2Ki8TNDcsLSFiNUo7Jj/8QAGQEBAQEBAQEAAAAAAAAAAAAAAAECAwQF/8QAKxEAAgIBAwMDAwQDAAAAAAAAAAECERIDIVExQWEEIpETgaEyQrHwM3HR/9oADAMBAAIRAxEAPwDhISjCIavYcgBMFLihYlAYORvJLqIClAaUZSSpKUCwFG8qbyl5KFl3OKGoqpUlKBbfUlIGlOGlMQMEZSlqgCYix0EQ1S6mIsgKIchCIWlAljgp2lVSjeW8SWXiE4Wa+iHK0gagmlZmuTgq0QulFVjtTXlChIQuqc4pzqgJzanNqc4hzqWCXFEOdUVsHIkKSkLDsUDSs0LHlRLChadiULDeQLkLp2Jm0ylCxbyMq0M3IiiEoWUpg1aGWYK5tnaoUyCkrG0VsbRCtZRCWgYbhTNYV0RQCcUFdiHPbZ04sa2GmdiUtOxUGU2NIbOVqM7ELh3q0QxmkUC1bOZ3qfDbwqDFCELb8IiLOFkphhSV0RSCa41SynMkpgSt5axVuDdqWQzAlS8VaXhIawQC3yhe3qGqqn1UBaHI3lkNUoXioU296Cx3jtUUKdp1kB0VTuTxsPBbTTOxwQ7yu/0uDlkc/wC7hsIR+C3rog/zKxvv3Cv0mM0ck2Q7Ups5XcBGscAlLWHQe+9Z+my5HHZQ7eCubYQdnfgujzTNnn6IimNJ99yy4NFtGNvJH8wTjkYrWGjaeA9UzY2+CzUi2jM3kJ+w++5H7mePwu4LWKm//wCgrm2pwyeR+Y/VZ9w2Ob8A4aHgVBRcNPNdhvKNXrni0omvVO/8oPkrcu6Q2OU2m7dxVjaDtniFvDXagfphWNpjUBXfgHO5h3VUNmOyF1Gsp6jgYVo5va7is7izhOsvuEPgJ08F6EOp7Xf0pXuboT3tH0WbZTz55NVT7KQu1XO8eSwVm+5C0myHLqsKyVVttBOi51e8tWCl9RJzh2qGkdiHNFQB5xCVObKgplABSE4plS4VCgARCPNlNzSgFUT80ggPXCx1dnip8JV6p8Cu4OUQND+oHzAQ+9WbDxZ6q5y4M0jiGhUGbJ7gUHUHa0v6V2Tyq3q+LPVIeUm9Q+C0py4JS5ONzG2l4EIXGfwz3FwXWfbW9U/pPoqnW3dxa70XRTnx+SUjmgUtWvH5v2UuUv5xwXQ+O3N4FBtvHVpnj6ralPh/JnY5rqLdHP4Ks0NjncCux8azWnT4lEWmlrTHc79lc5cP8ClycM0T1vAoC+NfFehbzJ/Af1D/AIqc3S0bxP7KfVfdfwMfJwBWeNfFWtttTb5ei7HMU9g/UEvwdM6N/UmcX1QpnNHKNXrDgnHKVTW6e5bxyZTOreKh5Gp9cD837LOUOPwXcw/Hu1a08Qp8f/LHetw5Dp/xgPzj0R+4Wf8AkMHaQUy0/wCpj3GH44+wiLYDn5Lb9wN/8mnw9UDyFsrUTwH1Ub0+f5/4XcyFzT+I8UpszDr4han8iu61E9lRZ6lgc3O53VApUX0khbXYpPJjDqfBVu5MYOtwRcw+3hLO0+IP1Uek13RcvBW+wtVD7MNi1GqB+IcFXUtHYe79lzaruasxPoBVmgtT39irLt6zuUo5hDmVcXKX0BTzSHNKxzkt4pQsXmVE14qJQs3HlF/UA/V6ofeT+qP6vVdk8mjrH9LvolNiHWd+h69Bxs5I5XqDQcT6pm8vVhkBxK6fwe8/of6KfBnb/Q70T7CznD7Q2j279lP+obR7g/RdIWR3W/pd6IfBu7fyqbcFvyc7/qG0buA9EW/aCtqG/pC6DrE8fg4NHqh8O/8Ahu/QP+Sv2Ja5MB5ccfmaP0ot5aGrB+n91vFA60z+kf8AJNzLdWR3furbFo545Yb1Y7B+6ccss2HiVvbZ6esj8pVgslHaf0n/AIpm+Bsc4ctM2u8D5tVjeVmdva1n/BbxYqPWP6f2T/dtLb4D0UzfA25Ob95s/kPaxv0ah9409W0/0rpO5KpdZve1c23Ug19INAh1S67AfLzVV/8AtB7uMeo12KkmT42kfwsHYHD6qGvT3cT6rS6xDqjwQ+CGwDgrlPyT2mbnBt8SlInUcVqNiG0e+5A2MbRwWGpM1aMTqI3Ks0Qt5sY3cCgLGdg996mIyOc5oVZHausLC7q++KYWF3U98UxLkcQt7eKFzcV3RYndTy9Uwsb+r5JRMjhc0er5o/Cu6vmu4bI/q+KHw9XqpQyOKLA7s7lY3klx29wXXFKrsHBWNZU39wPopTGSOQ3kQ7+CdvIm48F1CH9Z3AoFrus7gUxZckYPuUILfcdtPj6qJiyZHphTon/MHBT4ej1/A+C8PYrQ+mIvYaA4jTRbxyptn19wuMdZPq6JLRkuh6kUaQP+J4H3qjzNI/5m/IrzNO2EjDxPriobQezv/ZdqfJyxPSvo0v4u3wzy7EnwtHr+B+q8860Zad+ChtWORnLA+9viqk+RiejFlo/xD4ofDUcucPDZ3Lzb7b27pz7sc0ptOkH6xszVp8ko9KaNHWrxVTn2YZ1295XA+J0LTx9Sk50dUe52lSpclpdzu1LVY251mn/SHO8pWOty1Y25X3dlMj/7IXMLAc2jsn0VbrIOrGOHvVZanybSjwaLT9oKWTKPe4gDtIbJ8VjZy24f5VN2+XD6lR3J8jQbs+OqX4GJxAA3FZb1OTolDgsqfaS6P8ETp/3HQPBaG0HVBSe64265tS6yXzLSHS9xEkte4YARO5Yvu7afDT6Lo2MXaYbM3cO7QFcNZzUU7OmmoX0NVPlGyYg842NrJw/KTvHctNJ9id/mjva5vmAuFaKLZJx3xsOfr3IsoN9/Vd4Sm1dnGUIJ9D0LLNY/4rTlrtVv3dZom9wBXnObG7gPRWXzt99kLp7u8jk4o9COTbPneOnWjHej8BZ+uf6vZXnOfO2e9AWiNTxV35GJ6UWGh1juwco2yWfreBXmviczJjap8bvJP9/fepvyMT0/wln2jgde5AWWz9YcCvMutm87BOnd3KfFYk3yDww2E96m/JcT0zrJQmL/AIHxU+BodfzXmfjCRrxndMx2oPtcjF2sAnLdGw4JvyTE9Q6x0MenlngfJFtkodfwK8qeUP5omREnvx104KG2RPSyxjPvJ95lN+S4nqzZKHX8CgbJRH4/Ary/xZ37hMDYoLaZE7c5IjgZ24Qm/IxPUGlQGdQILy7rRjt/NCib8jE5tKN3grucntUbSA0id2G/emNMdU55DAn3gsRgkdnJsnORsk7wrJw07Adu7iq7uGsYYRht7ESP5fMDw7l0MDOqjPZnrt3IX+HpPgiynGF0abcoGuxBzIOQzyxnHUQqQAqCfHXsOaUVxjkOCLhPoT34DVHh4+MQqgNzs6DHHTwjtQ57sj33JYjf+UotM4Hww8dUBBaD++kengpTqn37wzTDKfFG6pQFNU8NuSDXk6HDZ798UHbO7XQY4d/iFbcj3MKNIopqGPfqE9CpBxgTlG72Ut6NffeVmtlWKlDEYveP/RVd/tXLWXsZvTfuRre/H1VTK0YHx2aZ6o08ZxGmGE67U7hrhnB7D4KaP+NF1P1MIclcm993aFCP3XU5iEFU169xpcdAcNTu7VaW+/crk/aGs5tF5YWi4Wl94T0C6H7MQwl3cpJ0ipWzeKvsIi0Tj7z2fRU1RdcQSMCezA4+96BrA6jVLBf8X3dv096oOrbO6Z26QVRzuzfOfspX1I9Mz5qAvNcd2muvb9dUedB7eHmsr3jQYdh7tMkvPa+mHYEsprNUax3ToUzarc8sRlPvcsQrDbA7fOERW1w3CO/uUBsFUaCBO3XdgoajTiD55rGK2haMoy8pKgrz1jnOIQHSBnImPe9Rco2vd74KJYo6LagH4eEfVpnvVnxEAZjtc3s2BY3AfieAd7o8LyWlQEYRtyJ4wR4laohuFsOhkfknw0SmuYksPAfQ+Sy/Cnc7uf6qU2PAwDD2DFWiDWnlQDAAXjkOlhvIJyzjaexc60VqjsjiSI0bwAwyK5tC1l1rrh8S14bG4Mbd4zMbyutb7SKVHnnfLTdTL85uOJpOIjZzgMbl8T1Gs56605P23R9fQ0lHRc1+qrM1zmZc17pBJ6TrwM4kFuADcYAiYjGcR1qdpkAzGGMgTlksdflGk6jzzDzgA6DmYi8cgMJGOYzzyWqhaJaC8wXfhMSJyaSdRhO9fVhFQk0j5s25JNl7a+yeI85Momo46kjDNwhVc4Bq3DPpCUprCcC3slh8yu9rk5UzQXn+131QNQ9m/DDxmVQ62NAl1RgA1lkd5vQAq229kzz1M777BJOGUnaApaFM1sB2f1HtAyx/dODr448NViNtp4f9yjP+th8E33gw4c4wZfibHg6QraFM1h4/mjvWC3OmpRMyA95/9FRv+5XG3N/jUj2eXzZqi1WthuAPa4kkAgnAxjhpgDwXLVfsZuC9yNlmd0ZnM+WHqrQ6TkY95CEjKrWtAGQw/FxMhQ1hgGz3D1GK1BYxSJJ22xmumYGXW9+5TThlMbD5ZLCQTaBLXSKZcHZDFwbBg4zv2cNrp28Wn9kTuyNUI93aOJ8lyeXgfg7RMgmjVmJH4CMe7BdSq0zGepgHD+qFyftKXGyWgAEk0njSZIgao+jKupOQ7Vz1koVCTeNNk6yWDm3HAgybh4rcHxgcQdS0z5leS5P5RfZLDZmuaQS+5DoEOc+qbpnHQzlkF6gPIBJiACTDjkPmwx2FYi+xqS7jujS73t3bJ9wqK9pa3O6J0yHDQZcVyuRftC2uYDXXsXZyC3SBtAjVb61OXTGIBBDhA2g6nbprngpnkriVwcZVIts9VtQTTh2y6Zyw0O7YmqiNCNskjhLSuBTpBlodcAAuta6BAL5cXYEZgOaO7cu0wgAwY3gujiuenNyck+xrUgoqLXcYuy9R9QE5yz8AfG8lp2jS85wjRx8ilFTQk959F2OQ5bGMQNt317UoLccsd4jzSNdB+bwf6KXicnO7hPmgH5o7fH0KiVzXAwRxY1FAahUDRphreI8vogyqwj5gTv5w8M/oqAXzI5r8rgPqi61E/M8djXMw7jHmtmS8AHKCdopkT3uP0TGq/QVcs2tpgeGiynm3fPUx7W8OiEab6MxenZFxx4OCoPL/AGlDrPXFpaH3Hw2tIHRe0BrHi7oQA3tG9aLF9oqFqo1KLqjWc40Nh+oDgSN2WemcHJd2rYGvBF17mkQQWsukHQjCV895f+xwpy6i7oZ3armNd+UziM84714PUelU5Zdz26HqHBYvoejp2MUCSynUEYzRaKjHNaW4i46HO6QwIBgHZjaftfQiXSwT0ZpQ6WRevAOgQ5fM6dVzSDLh2Eg8V22cv0jDXUL+fzG+6Tdyc7HRed6Ul3f2O61Ivsvue2b9paJJcXNbIBEsdJaZukjTA5BWWf7RU2gy9rSSeiA75sAJJxnLZ4Lw7uVbObreZcSAGghwkDZenQE47s4ztPKtme75akgh14ERIuy6DgPlGgyCzjLyayj4Ovynym+pLWW1lOmWlppseQCHTeDuiJmYxKyVLZXIaHWx7gHNIu12RLSHNgE4EFuB0MLDStdkNS8BUGJeSYjPEERlifAapKAsZgX6owdMtBEERJMaDxXRSkuTDjF8HQPKlcvBNotMsDi0h1J56QDSGuDokg8AVz7V9pbU2oSK9YSA2XkBxa0kgGMMC53FSjRsRw51+IIMsmMQQZgAZZ9qpqWOzEf9u0HDE3qTsd8g4cFtaj73+TD014NPJvLlsqVLrLQ4F7rz3OIujBrS9xI6rWjuC9hTptHMs5xpZSkuN8kuLmkHc0m844b145tnsd26a5PymebxBAMwToZAj+UKGwWOC34iDIxNOXCMwIwxw4LlNuXd/DOkEo9l8n0Y28OJbekC44dIRg6ROkgtBjsS1LSHFoLh0ScYpkCWOacHAh2eoGh3L54LBZBI+J7DcIMGPD1TtstmwHxWRJD7pF4GAG543SCdPmO9YSkv3P8AJt4v9q/B7O0OBDrrmCpcDWuPNht7GMGtGUnYuJToWm84l9nN44ktaRIww6Qz3arjfd9mIbetIMF3SLfmGk5zB+qnwNk6M2gdGRNyL+JcCc5i9H5FtSku7+GYcYvsvlHZp1q7JxpO6ZP+C92ZmQWOm7pAnsWmwPdUs1xz2AloaS4VGm7gQem6CcDPd2LzrLHZGlhNoBicbhGUkOw34TuHcatksRgm0AkXR8jpIGEnu13LT1JNVv8ABFpxW+3yevNW8G36tM3SHYFwyJ6QDnuGUmQRmq7ZymCw3alw5gm67fF2XTOUQvO061iaP8Sm6bo6VAuMABuZ3BW/eliyLqR0JNmkwG4G8cdANq556nn4N4afj5G5G5ArNJfSrXfnBljfwuh10SYBMRuXp2Weuxjr9UOIBghsbgdm/Jecs32zo06wYelQLcX02XHNc4kuJaR0hkdvbkvct5OZVYKjaz3tcOiW82WkHYGMk4/vkuU9bVh12TOkNLTn5aOJycwCcMsMTjJOc93fK2Bw2eP1Tnk00yLrXuBGcYkESCAJEYI0xOTsdgwdO/GV6/S60McW9zyeq0pZZLoKXN6v18ZVZInJw7E9eo5sB2EkAScyTAA2mVUSdp99y9yafQ8TTXUIx+Wfr4BM4GMb3fN3vwRp1RqCT/q9UXUjORxyy7ogyVSFdz+Zvj6KJ+bG3/6UUBka6m0dJ9Rs5BgEditAplvz1o2SPLBE2okY9L9Q8iFScTlHverkLZHWQH5aDjvc/wDt5rG+g4HG63cKjR/uK6HwbnYc5TYNrnSe4BMbEyADVacpIBJPBasuRx7Zywyk3pYkjAc4XOP+kAx4Ly3K/LhrNummxoGXz3hvkugmNo1K9ha7G17gW9O7IJk0wMdAQSSrWcl0C1xi8+6SL5cWNOkl2AHZj3rx6muoyo9EIOSs+cU6BInGNTGC0ig0fK7onC+QQdJ6OJA36+C9c+wgtaLjC8gnJwYMMIBM4GM1l+HDQOi6o4SDdY26CbucnTbic1XdmVI818M2IDgGkwXkHFs4EgSQN2OialydeAa0hrSfmcCA/YZjuDYwnavVu5KAbehhyJvloEDTotO1T4AZvpMDScLsuOsXsIHGFlqRVNM8i2wlwhrYbqTqcekTlujTfMlRYCQQ1pjCScAd5OQHevSvsN0S5jiNOjcgaCcRKR9INpB1RgZngXE3dghNxkjznwfR6MXdXSBMbyfl3fWAEdZcLoEAHEHAkjDLPbgu9Tss0ybgcfwsESIyie+die00MG3aLS+pAGMnLG8WuHiruTI4DbNdbgOkdThd7Dt8kRZg0Tdh2QmYE6mSe6c16gclsA6FEtfgMjiMiZPdxVTOSGgwaRk5gNxjy0QZnmqFjEkuxjHE4E7JTGzg9It6IjI4bgMfeq9UzkinMmi5xwzGXBwVnwdN0ugM0GEZThBDo7A5RthTR5elZqbhee1wG1pERo1ome9WPpUi4uLXYCQARdgDANGOQjDiu/XsDXAOE4AzJx4QRCpPJrDdvHEzBvAC6eyAIIIUuxkvJwWig44tcNMyR2YLUOSaXVPFy9BQ5Ha3KADmSWknGdXfVXVbBAJaGwBJm6cs9TsWjDb5PNN5LpdXz+pRPI1Pqkd59V6N9ilslrQCAQYGyTjIjxTO5ExER2FxxG6B9UTsjvk8z9wMOADydx+kFeq+x/J1azkxUuUielTqEOkxg5rBBacsZHensNhDKt+8ABgGEuxMYAuBymMDnjguq+gSS4uI6PyCbgymQ1vmSvPqyTWJ6dFSTys2m1ET/wByJgQBdDgHExiHCA4TB2yufbaXOk33Pz/CYMdrQJQszoBwVodtw7VrS9OpLJjU15J0cx3JbQ9jhzrocw4vMYOacQdmfcui543jdJTYbeDkec7/AB9V64aajueaWo5COg6cYUaN0dwKj3HZ5eisoVG6tPaCB5jFdDmVE+4Ci2A0/wD9P6FEKc57W6EntH7oAjb4fug1MAR7lTYgBUKvFB+7i31VJko80VNgVUrU4vLbmRi8CC09hW60QGgx0jgMctVQxke5801TEQcuHkvLOEnNPsd4ziotdyg1IP0gYpmNaMYAPvLYmpNAwDYAyMz2b09wLuqOVsrcQUDRmMThoCQPBWw1Qu2FaMiGntxjvQdTbsiMcNcv24KGVAN3mlAFaztfm0HtAJ8VVTsLA4FrBIyIHotAd2oVmB8XhejKRkgA2gJ+XuxjthVVKgbUN+ALrSJwyLp+hV4pDY3GJ6I0mMI3lClycx+N0AB34WtAcRtgSQDOG0LMmqKihnKVMkjnGnYAdfqmY0uHzNdJzDRwzOK1VrC0Y3W/pHoiKRjBsbwFV7kOhk+HGE4HIlpLZPYFU/k/pAg5T8znmcMMiNds5LdkpKuK4FswU+TozbSOOPR4x4qW+g1tJ0NaCIi6I/ECMs810CAqbbZy+mWgxPAxoVcdiWVuZeaJe7ECSMjhnl7lFvJzI24QScyBlO1LTrXqYN2+5hAIkFwIiSCcDtWmtZw9sGROJg+B2qJJ9i2VWKywCJvCToIn+0QralFvVadT0ROOvals1F7cCQRu1/p2QrHSDOGX9s+/is/TVdDWTvqUUHAnAgjcZO9amt7fe5YbLF6SLh0DYg6yf5vTVbxVCultaE+zEcN48UsDa1WuxySXNw4LozAzG9iDmbMEQ33Cl1ALBURv7wooCikRrPcArpb/AD8GpcEpeFm/BBam6Y3wEt5NeCN0bEsAaSdE7mkZgjuS3VC0rLu/BtVQOcUFREMKl07FoyEOn8KYdkJWyf2kpH4bUoFhlApQfeKIKlAsayf7j1QgIA7kC5AOQlAEjE4HQkZ7Rke9QU+zinazYBOeezHRRqkEXWinAkHVZYW201WlsDwyWYMWYOkaYoaN/BAtVkKFdMzNCAKjlB12k492GYnCcIV6S02e+wtOo4bCmWxA2WzBjAG9p2kmMT4cFbe9wkaY27FHnDASdkx4la/0BHVheu3Hf6gOjxVoedPLzRDUpco5MobrpxiNn9k11V3t6bnETQCT2JQAcxHYUZ3nwUjf4BWyBFPtQNPt4qEuGgPYlNfcqCc2Nh4qKc8FEKZwr2NCKi5yIAhK5RRRFIEwRUQgQUtRFRClIeRkSOxFiii2+hCwqUR0kVFIlYLQMUQookupEGPfcnpjB/8Ap/3NUUWGaKCnYcFFFQOoooskIExUUQCFRRRAByAUUWgREqKLIAUyiioIpKiiqASFFFFsH//Z">
            <a:extLst>
              <a:ext uri="{FF2B5EF4-FFF2-40B4-BE49-F238E27FC236}">
                <a16:creationId xmlns:a16="http://schemas.microsoft.com/office/drawing/2014/main" id="{E347FEE1-2819-449F-C48E-534CDB85A6E1}"/>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2200" b="1">
                <a:solidFill>
                  <a:schemeClr val="tx2"/>
                </a:solidFill>
                <a:latin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l"/>
              <a:defRPr sz="2000" b="1">
                <a:solidFill>
                  <a:schemeClr val="tx2"/>
                </a:solidFill>
                <a:latin typeface="Times New Roman" panose="02020603050405020304" pitchFamily="18" charset="0"/>
              </a:defRPr>
            </a:lvl2pPr>
            <a:lvl3pPr marL="1143000" indent="-228600">
              <a:spcBef>
                <a:spcPct val="20000"/>
              </a:spcBef>
              <a:buClr>
                <a:schemeClr val="accent1"/>
              </a:buClr>
              <a:buSzPct val="70000"/>
              <a:buFont typeface="Wingdings" panose="05000000000000000000" pitchFamily="2" charset="2"/>
              <a:buChar char="l"/>
              <a:defRPr sz="1900">
                <a:solidFill>
                  <a:schemeClr val="tx2"/>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
              <a:defRPr sz="1600">
                <a:solidFill>
                  <a:schemeClr val="tx2"/>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9pPr>
          </a:lstStyle>
          <a:p>
            <a:pPr eaLnBrk="1" hangingPunct="1">
              <a:spcBef>
                <a:spcPct val="0"/>
              </a:spcBef>
              <a:buClrTx/>
              <a:buSzTx/>
              <a:buFontTx/>
              <a:buNone/>
            </a:pPr>
            <a:endParaRPr lang="en-US" altLang="sl-SI" sz="1800" b="0">
              <a:solidFill>
                <a:schemeClr val="tx1"/>
              </a:solidFill>
              <a:latin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a:extLst>
              <a:ext uri="{FF2B5EF4-FFF2-40B4-BE49-F238E27FC236}">
                <a16:creationId xmlns:a16="http://schemas.microsoft.com/office/drawing/2014/main" id="{11E34663-0DE8-D186-0600-50290694FAAA}"/>
              </a:ext>
            </a:extLst>
          </p:cNvPr>
          <p:cNvSpPr>
            <a:spLocks noGrp="1" noChangeArrowheads="1"/>
          </p:cNvSpPr>
          <p:nvPr>
            <p:ph type="title"/>
          </p:nvPr>
        </p:nvSpPr>
        <p:spPr>
          <a:xfrm>
            <a:off x="1892301" y="1268413"/>
            <a:ext cx="6003925" cy="4392612"/>
          </a:xfrm>
        </p:spPr>
        <p:txBody>
          <a:bodyPr>
            <a:normAutofit fontScale="90000"/>
          </a:bodyPr>
          <a:lstStyle/>
          <a:p>
            <a:pPr algn="ctr"/>
            <a:r>
              <a:rPr lang="sl-SI" altLang="sl-SI" sz="3600" b="1" i="1" kern="0" dirty="0">
                <a:solidFill>
                  <a:srgbClr val="0000FF"/>
                </a:solidFill>
                <a:latin typeface="Arial" charset="0"/>
              </a:rPr>
              <a:t>Moč misli</a:t>
            </a:r>
            <a:br>
              <a:rPr lang="sl-SI" altLang="sl-SI" dirty="0"/>
            </a:br>
            <a:br>
              <a:rPr lang="sl-SI" altLang="sl-SI" sz="2700" b="1" i="1" kern="0" dirty="0">
                <a:solidFill>
                  <a:srgbClr val="0000FF"/>
                </a:solidFill>
                <a:latin typeface="Arial" charset="0"/>
              </a:rPr>
            </a:br>
            <a:r>
              <a:rPr lang="sl-SI" altLang="sl-SI" sz="2700" b="1" i="1" kern="0" dirty="0">
                <a:solidFill>
                  <a:srgbClr val="0000FF"/>
                </a:solidFill>
                <a:latin typeface="Arial" charset="0"/>
              </a:rPr>
              <a:t>Pazi na svoje misli,</a:t>
            </a:r>
            <a:br>
              <a:rPr lang="sl-SI" altLang="sl-SI" sz="2700" b="1" i="1" kern="0" dirty="0">
                <a:solidFill>
                  <a:srgbClr val="0000FF"/>
                </a:solidFill>
                <a:latin typeface="Arial" charset="0"/>
              </a:rPr>
            </a:br>
            <a:r>
              <a:rPr lang="sl-SI" altLang="sl-SI" sz="2700" b="1" i="1" kern="0" dirty="0">
                <a:solidFill>
                  <a:srgbClr val="0000FF"/>
                </a:solidFill>
                <a:latin typeface="Arial" charset="0"/>
              </a:rPr>
              <a:t>kajti postale bodo tvoje besede.</a:t>
            </a:r>
            <a:br>
              <a:rPr lang="sl-SI" altLang="sl-SI" sz="2700" b="1" i="1" kern="0" dirty="0">
                <a:solidFill>
                  <a:srgbClr val="0000FF"/>
                </a:solidFill>
                <a:latin typeface="Arial" charset="0"/>
              </a:rPr>
            </a:br>
            <a:r>
              <a:rPr lang="sl-SI" altLang="sl-SI" sz="2700" b="1" i="1" kern="0" dirty="0">
                <a:solidFill>
                  <a:srgbClr val="0000FF"/>
                </a:solidFill>
                <a:latin typeface="Arial" charset="0"/>
              </a:rPr>
              <a:t>Pazi na svoje besede,</a:t>
            </a:r>
            <a:br>
              <a:rPr lang="sl-SI" altLang="sl-SI" sz="2700" b="1" i="1" kern="0" dirty="0">
                <a:solidFill>
                  <a:srgbClr val="0000FF"/>
                </a:solidFill>
                <a:latin typeface="Arial" charset="0"/>
              </a:rPr>
            </a:br>
            <a:r>
              <a:rPr lang="sl-SI" altLang="sl-SI" sz="2700" b="1" i="1" kern="0" dirty="0">
                <a:solidFill>
                  <a:srgbClr val="0000FF"/>
                </a:solidFill>
                <a:latin typeface="Arial" charset="0"/>
              </a:rPr>
              <a:t>kajti postale bodo tvoja dejanja.</a:t>
            </a:r>
            <a:br>
              <a:rPr lang="sl-SI" altLang="sl-SI" sz="2700" b="1" i="1" kern="0" dirty="0">
                <a:solidFill>
                  <a:srgbClr val="0000FF"/>
                </a:solidFill>
                <a:latin typeface="Arial" charset="0"/>
              </a:rPr>
            </a:br>
            <a:r>
              <a:rPr lang="sl-SI" altLang="sl-SI" sz="2700" b="1" i="1" kern="0" dirty="0">
                <a:solidFill>
                  <a:srgbClr val="0000FF"/>
                </a:solidFill>
                <a:latin typeface="Arial" charset="0"/>
              </a:rPr>
              <a:t>Pazi na svoja dejanja,</a:t>
            </a:r>
            <a:br>
              <a:rPr lang="sl-SI" altLang="sl-SI" sz="2700" b="1" i="1" kern="0" dirty="0">
                <a:solidFill>
                  <a:srgbClr val="0000FF"/>
                </a:solidFill>
                <a:latin typeface="Arial" charset="0"/>
              </a:rPr>
            </a:br>
            <a:r>
              <a:rPr lang="sl-SI" altLang="sl-SI" sz="2700" b="1" i="1" kern="0" dirty="0">
                <a:solidFill>
                  <a:srgbClr val="0000FF"/>
                </a:solidFill>
                <a:latin typeface="Arial" charset="0"/>
              </a:rPr>
              <a:t>kajti postala bodo tvoje navade.</a:t>
            </a:r>
            <a:br>
              <a:rPr lang="sl-SI" altLang="sl-SI" sz="2700" b="1" i="1" kern="0" dirty="0">
                <a:solidFill>
                  <a:srgbClr val="0000FF"/>
                </a:solidFill>
                <a:latin typeface="Arial" charset="0"/>
              </a:rPr>
            </a:br>
            <a:r>
              <a:rPr lang="sl-SI" altLang="sl-SI" sz="2700" b="1" i="1" kern="0" dirty="0">
                <a:solidFill>
                  <a:srgbClr val="0000FF"/>
                </a:solidFill>
                <a:latin typeface="Arial" charset="0"/>
              </a:rPr>
              <a:t>Pazi na svoje navade,</a:t>
            </a:r>
            <a:br>
              <a:rPr lang="sl-SI" altLang="sl-SI" sz="2700" b="1" i="1" kern="0" dirty="0">
                <a:solidFill>
                  <a:srgbClr val="0000FF"/>
                </a:solidFill>
                <a:latin typeface="Arial" charset="0"/>
              </a:rPr>
            </a:br>
            <a:r>
              <a:rPr lang="sl-SI" altLang="sl-SI" sz="2700" b="1" i="1" kern="0" dirty="0">
                <a:solidFill>
                  <a:srgbClr val="0000FF"/>
                </a:solidFill>
                <a:latin typeface="Arial" charset="0"/>
              </a:rPr>
              <a:t>kajti postale bodo tvoj značaj.</a:t>
            </a:r>
            <a:br>
              <a:rPr lang="sl-SI" altLang="sl-SI" sz="2700" b="1" i="1" kern="0" dirty="0">
                <a:solidFill>
                  <a:srgbClr val="0000FF"/>
                </a:solidFill>
                <a:latin typeface="Arial" charset="0"/>
              </a:rPr>
            </a:br>
            <a:r>
              <a:rPr lang="sl-SI" altLang="sl-SI" sz="2700" b="1" i="1" kern="0" dirty="0">
                <a:solidFill>
                  <a:srgbClr val="0000FF"/>
                </a:solidFill>
                <a:latin typeface="Arial" charset="0"/>
              </a:rPr>
              <a:t>Pazi na svoj značaj,</a:t>
            </a:r>
            <a:br>
              <a:rPr lang="sl-SI" altLang="sl-SI" sz="2700" b="1" i="1" kern="0" dirty="0">
                <a:solidFill>
                  <a:srgbClr val="0000FF"/>
                </a:solidFill>
                <a:latin typeface="Arial" charset="0"/>
              </a:rPr>
            </a:br>
            <a:r>
              <a:rPr lang="sl-SI" altLang="sl-SI" sz="2700" b="1" i="1" kern="0" dirty="0">
                <a:solidFill>
                  <a:srgbClr val="0000FF"/>
                </a:solidFill>
                <a:latin typeface="Arial" charset="0"/>
              </a:rPr>
              <a:t>kajti postal bo tvoja usoda.</a:t>
            </a:r>
            <a:br>
              <a:rPr lang="sl-SI" altLang="sl-SI" sz="2700" b="1" i="1" kern="0" dirty="0">
                <a:solidFill>
                  <a:srgbClr val="0000FF"/>
                </a:solidFill>
                <a:latin typeface="Arial" charset="0"/>
              </a:rPr>
            </a:br>
            <a:r>
              <a:rPr lang="sl-SI" altLang="sl-SI" sz="2700" b="1" i="1" kern="0" dirty="0">
                <a:solidFill>
                  <a:srgbClr val="0000FF"/>
                </a:solidFill>
                <a:latin typeface="Arial" charset="0"/>
              </a:rPr>
              <a:t> </a:t>
            </a:r>
            <a:br>
              <a:rPr lang="sl-SI" altLang="sl-SI" sz="2700" b="1" i="1" kern="0" dirty="0">
                <a:solidFill>
                  <a:srgbClr val="0000FF"/>
                </a:solidFill>
                <a:latin typeface="Arial" charset="0"/>
              </a:rPr>
            </a:br>
            <a:r>
              <a:rPr lang="sl-SI" altLang="sl-SI" sz="2700" b="1" i="1" kern="0" dirty="0">
                <a:solidFill>
                  <a:srgbClr val="0000FF"/>
                </a:solidFill>
                <a:latin typeface="Arial" charset="0"/>
              </a:rPr>
              <a:t>Talmud</a:t>
            </a:r>
            <a:br>
              <a:rPr lang="sl-SI" altLang="sl-SI" sz="2400" dirty="0"/>
            </a:br>
            <a:r>
              <a:rPr lang="sl-SI" altLang="sl-SI" sz="2400" dirty="0"/>
              <a:t> </a:t>
            </a:r>
            <a:br>
              <a:rPr lang="sl-SI" altLang="sl-SI" sz="2400" dirty="0"/>
            </a:br>
            <a:endParaRPr lang="en-GB" altLang="sl-SI" sz="2400" dirty="0"/>
          </a:p>
        </p:txBody>
      </p:sp>
      <p:sp>
        <p:nvSpPr>
          <p:cNvPr id="152579" name="AutoShape 2" descr="data:image/jpeg;base64,/9j/4AAQSkZJRgABAQAAAQABAAD/2wCEAAkGBxQSEhUUEhQWFhQXGBcbFxgYGBcdHBoaGBgYGBgWGx0YHCghHxwnHBwXITEiJSkrLi4uHh8zODMsNygtLisBCgoKDg0OGxAQGywkICYsLC8vLC8sMCwsLCwtLCwsLCwsNy0sLCwsLCwsLCwsLC8sLCwsLCwsLCwsLCwsLSwsLP/AABEIAKAAoAMBIgACEQEDEQH/xAAcAAACAgMBAQAAAAAAAAAAAAAFBgEEAAMHAgj/xABCEAACAQIDBAYFCQcDBQAAAAABAgMAEQQhMQUSQVEGEyJhcYEyUmKRoQcUIzNCU7HB0RZDcoKS4fAVsvEkorPC0v/EABoBAAMBAQEBAAAAAAAAAAAAAAECAwQFAAb/xAArEQACAgEDAwMDBAMAAAAAAAAAAQIRAxIhMQQiQRNRkTJhwXGB0fEUobH/2gAMAwEAAhEDEQA/AOG0QwDBx1TEC+aMfsty8D+lULVINFHiZYypIIsQSCORHCvFFZB16bw+tjHb9tBkH8Roe6xoYRXmjyPNZWVlA8SKvP2oFPqOy+TDeX4hqo0Q2eN6KdfZVx/I2fwJooDL/RzOLFpzhv8A0sDQFqO9D85nX14pB8KAmnl9K/cC5ZFZU17jjvSJWMW8L2YZW9Yqg87s3wA99UaKbRh3YoU7mc+LkAfBRQ6PWmcWnQqaashUNHI/+mw1/wB7iBYezENT4scvAUz9Dui64nUgADea/Ia0v9MU+lLcNFHJRkB7qu8OmLfkmsluhZrKysrKWMqawCj+wOjpmBllbq4F1bi1tVS/xOg+FGMXJ0gN0b+knRoxXkiuY9WXUoDob/aTv99LRFPGBxbYRVO91+Da+66+lFfUW5c1OR7q1bY6KiS0uFsyNmVXT+JO7muorTLFr3h8flfYmp6dpfIo4TENG4dTYg5foe7hVraWGWyyx/Vvw9Rxqh/Ed3hVvF9HZEW5GVVtmYgRlkkBMb5OOIto471199ScHHkZST4BlZRLG7KaNipz0IYaMp0YdxH+ZVQdbUjg1yMpJ8HkUS6P5zKnCQFP6xYfG1Da2QSlGVl1UgjxBuKCe4WFOib7uLi7yR7wRQzFR7rsvJiPcSKYGwRXHlk9ESq4/hYh7e42rT0l2S0c0hOm8SKv6T9P9yWuOoAVawQJYKNWIA8SbCqpFFuja/SmThEjSeajs/EipQ2kUkrRv6SY/rJm0stkFgALRjdBy8L0ESvNFdgYRWZpJPqohvv3+qnmaZtzkKkooOLtZsJCsf7yQB39lfsL+Zpd2ljzKbmtOPxTSuzv6TG5/Qd1VqM8rewI40tzKkLUotzYZk6Dn3U34TZcWAUTYsB5yLxwZdk835nu0HG+gnGLkO3RW2PsBEjGIxnZitdI9Gk5E8QvxNUtv9IHxJ3bbkQsFQaWGl7ZeXDv1qptna0mJffkN+Q4Dw/XwofTOSSqIEvLCGytqvAxKWIOTKc1YciK6T8nksW+XhyUkF4SfRPNa5NeruztovCwZCQRoRT4Mii6YuSGpbH0Z0ww0EmHJhALWzHf+tfO2LsJT4mm3A9KWnIs4inGl/q5R6rDga27U2QmOBZB1OLQfSRt9rz4jk/kedaJRTh2O2RTafdsedjyRTQdSR9N+4N8u+M+PDv8aScfbey/zuqZusjYqwKspzByIIoztVPnkJxSD6aMAYpRxvkuIHcdG5Gx41DJlUlRSGPS7FusAr3DEWYKoJY6AZmm3ZHQtzZp2EY9XVv7VGMdTorJ0rCuyZVHzeVhfeiUHxjYqfwFFPlIxMcrnqYiAQMgL8O6mbZXRxBhl6pA24zbt8z2gCbX4XFV8VhvSJkKblt4KpYgnwIyrpLHcXW7MTfducTk2dL91J/Q36USw8LRYOZmUgyyJEt7g2UGSQ/+MeZrrUeEBQOoxEi3sT2YyD/C9yfI1c/01Zo0VX3SAxAchiS1jmN3I5Cs/wDiz5r/AIWeaPBxjZmwXlFwKtdIcGcNEuH/AJ5DzY6DwArr/R2NIiWKISL5Dn3jKuefKDCWJdRdbm5HDxqksWiL2EjNyfIkYHBtIbLRpuiE1huoSToAKJfJxBvzAWvbM8gOZrsnSDaGHTDkREb1rFh+VShCNK1yPKbt0zjG9FssZWlxhGv2YvDm3f7ralRxmKaVi7ksx1J/zSre22Bka3E0PtUsr30rgrBbW+TzXqimD2G7IJJCsUR0eTK/8I1byr188hhyhTrG+8lGX8seg8WJNSoawPU1FZQCegaYdlbf9BZi3Z+rmX04/wD6XuNLlTemjNxdoEop8nSto4BMeqiQqmIt9FKvoTD1e4+zqOFxcUB6M7IxMOKJ3Qgjyl3/AEGVhYofWVhy8a0dDTI8hjGcOsgbQcivJr6V1ObCrPGisWsQCjWNzwYZ8fGtigs+65IuTx88AnA7FjjYDAoNxwW61z6IBzV24EXt35c6OyR4XDRguetnOpawt3Kpv+tVdrYxYomigG6sY3gDYZ6dY1tW5UsbFw0haKUr1k0p+hRhko061z+A8Tyrbh6NQpy59v5Ms8zldcDjhMXM7EkGFFIyYG7nUALy760RydUTLGpLrqM7nvHPmKHy4vcYtJO0jDW2QP4mok24FDbyEEgFLEceddSOCSXvZilkVmzD4hZH6wSkSOCCrNvDwzzH5VOzdqJHdWRVcXDBr687n30KaZiyMpVCwJI5tfQd5FqOfMXxab1u2N0MCPsj/NaeUYwXdwKm26RPzqLrVYXHWC40KkrrfMEnuvWzpDsoOROkiKv78EHdItffUcwMiOORyrRjtgkKBISO0CLakjVV5X0vV3AbTU9kqpFrbuoA5Z5H86yZ8Ecse3ei+PI4Pc5/t3HBYSuBHVwgkyADtt7RPLupZm29Iy2LG1dI6SdH4oyJo2WKLR1sSAToVA4HkbAUkbQxyYVrYWIKWFxLJZn/AJR6KfGuJl1xdS2OlDTJWkUIthyEdZOywRnMGS+8w9lPSP4V6/1OGDLDRbzffTAE+KJ6K+dzQifENIxZ2LMdWYkk+ZrUazORajfi8W8rF5GZ2OpY3P8Ax3VoqKykCe5EKmxBBHA5GoNGYulmKAs0vWDlIFf/AHAmtn7QI/1uEgbvUMh96mnqL8g39gDastRzrcC/pRTwn2HWQe5wD8aJdHdhYabERhMUDZrlZImU2GeoJFe0PxXyDUOPQno6AscJy37NKfHh+XnTx0gmjReqVgoswUjmLAgd2gr3smBYoGcMCx3iSpv7KDyzPjSjtnaO7E29qiuVJ789ed66vQYLeoydRPwV9gbOfGiRJc4FYKrEkMX1KKR9kDU8Lir+2ZZIAFUgbgsFsBbd004gf81v21L8wigRLXVOyP4wC7t3sSaSJNoGZw7Ag3sbsTrllW7Hrm9fh8GLLJK0icFaRyZDZVzY/gB3miEu1EveOIb3Nhc++vONifDQxbg7LgkkgHeN7Z+VqoJIWaxUKdMhatHqOW7M8u3gJrtKUkdYt0IOX2dDTd0A20iIN+18h30sYZo0ZgAQdCLgLkcyQeYqrg/oFWSMhgCVcX0z7J91TlFZU4seMtDse+le1EmkVUtfe91jSJsXFATDkzn3XqNoYYoN5WJA7StxKk/iDl7q2Ku8Ek0O8L/xXsT5jdPvq3TwUIaVwDJNzlbGnB45erHWDJjuMD3mxHhXLOl+zurLpr1TkA9x0+Fq6Ph4rvIpN+s3iByAPpe+hXSHYTzTvui4kC2sRckAD8q5vX4NS2NvT5NPJyG1ZTbtrolNGSoja41GVB/2cxP3LfD9a48sE14fwdCOSLQJrKLfs5ifum96/rU/s3ifuj71/Wl9Kfs/gbUgRUiorKmEm9N3ycRXmkb1U/E0oU8/Jyto5270H+400eQM7Dsth8xQxC5u2/x7V+18CKCYKBcRiIoWT6MNvvcahO1u+ZAoHszpD82Zw9zE9t4LqCL2Ze/PTjTXgIpFkTNNyS6qwz3rrvZcsrV1+kyL0ZRvcxZovWnQM6VoJJXm3OsYkKi8yTYfGlrEKpFiY0PHcW5BB7qaoI5IZ+smyjAYAi9gSLBu+qQwcRzAv3qN4HzWuticI1F8JI52SLe4G2lEJcOhU3MdwR3E5GqK4m6M1rSxrcHgQMtPWHOmJYkG8RdTaxuLXB5g0vYhlXrBa+8N0eGpP4VWWNODondSVm2GaYBLHdLgkZa+dXsIwlJLAb/oycmVvRfxBoZsyN5HjHBSPAAZ1uePtMVlRblrdsDK9xpUdKuvIF9j0rtutERkMvPPPzq0s0aDcFndCDuXsN7hc+/Kh+KxMoLLhwWJ7UsgyGd7AX0GudbNkwFFug7RIzsTc8dNBVI9z2HS07sM9HGkaR2dW6wWBUjxIt5Wpa2rt5t+Vt47q5L/AC5X996YOkG2GjiaRVIkICjXIkG75D0QL5+ArnG05LQHmxA92Zrkdf1DTUUdDpsWpWzRtXa7S6k++hJfvNRUGuPOeo3xikSTUVFZSjGVNZW3DYdnYKilmPAC5ryR43YXBNJpTr0Lw7RrNGQbncYD3g1nRfCR4dgcSy3y7Cm58CdBRXpB0kiSYNh0CRk5rqSDkc62RwxS3Mssjb2Km0MOFzla3sj0v7fGtuzOmCRWB30CACOyhwADpa9xfnn5VQ23CVYnUHQ0r4l86EMzh9C/JSWNS+o7mu0MPiU31nRI2zuzJbwIJuD3Gl3H7KLzIUCxi1t5HsJORGdjXKsFhDNIEUDebieA4se4a0Z2v0mcERYdikMahFItdguW9fhfM5c624OscU3JbeP1M2Tp7fa/6HjE4CQhlClFBG8zE3vwqhHFuszCxVQb3seHDvpe+T/bscEkiTndWULZzfsspa293EE58K6GkRYh45LjgrZr5buRHhW6HX64VwZMvTOMvcW9oTSmGNWPV7wJkYAejlujLnnQnD4IXtHc8udOWKwLR2O71gI9CzbtxlkOFsvhQjaOMhiuZpREOESL9Ie9gNPOnx5McI6nQjjOXajxsyJQHUyXJFt1Lm+dyCeHjRSGUxMd6x3slTgF4kga1GwtqYe4MbRkZXzAPgd43qdvYpF3polBN+wL7wU8CT3U0s0b+x6OJ/oJm3NoyDGyFXORC2vkLADdtpYVS2ni8PM25JeNl0kXNbnW60LxCsH3n7Rvc34km5J8yapYyOxuDcNnnrfiDXz2Wck3fD8HXhFOi5j9iSxjeFpI/XTMefKqmHwLP6IvXrZ20JImvGxXmOB8RXYvk+wkGIG9Iio51I0PiOFLCMJJv/QZylHY43icCyai1Va7T8puwkjTeQXXPMCuMOMzSZYJJNBhO7Qb/wBKihzxMlz93HmfNuHlWrE7ebdKQKIU4hdT4njQi9RS6/YbT7m1MQQb3zrYuJJZb8x+NVaml1MNI6ntvFIinrBlf8tfwpVxOBilG9FKo7mNq2bfxZdUVtQi73jYVQ2Fs5WJllF4orFh6xPoJ5ke4VaMdToVut2WpsK+EgORMswzI0SPlfm34AUu0zRYppizkhJG9Gw7L21Qg8Rw86EYgqxN0sfZP5Gnc7dLgEVXJQo5gcbJDgy0TuhacC6sRkEvwoI4zyopicsHCPWllb3BVpo8tgl4CXRjGnENLhp3ZvnC9lnYkiVblDnzzHupbljKsVYWIJBHeMjURuVIYGxBBB5EZg++mLpdGJRFjEFhOO2PVlXJh5615bqvY9wwFhiSwA/4p26LbVXeO8LpaxXmv60mwruozcbV4jlIGVz5UceTSLOFjP0vhS4ePONr7p/9T3ilTEGygcbk+GgFGMHtERXjn7cb231Gqng49ofGhu2NntC+ZDqw3kcaMp4/24UnUTU12hxRa2YPU0w7E6Svh/RJpdrKzwm48FJRTGrHdMZmbeVyD8D4jjWn57hcT9cnUSH95GOwT7S8PKlysvTSzSfIFBLgisrKypDmUT2BgetlF/QXtN4Dh50No/0dltFMo9I7pHeBe4FFKwM847elkAQEtI1lHjpW3bOJCbuGhN1jvvMPtyH0m8BoKsJN83h6797KpWEcVTR5fPIDzpeS4sw4VqS0oTlhGGawKst1PDkeY76q4ogn0ifEZ0SkAfTjQme4NqnHkJrLUU2oLYfCj2ZW/qf+1CaLbd9HDLygU/1Emq+GK+UCaZeibCZJsG5ykG/F3SoPzFvcKARwk0Z2BhWMqlDZgQQeRByr0H3AnwapcN2Nw9k8e62VvfVCZOoOZu3DkO+ut7V6GGQdcosGFyOR4iua9I8HZivEafpQyY9KdM9DJfKF8m5z1oxsjGqynDz/AFTG6txib1h3cxQYit+DYbwvWfG6kVlwEcT0fkQkMMxxGhHAjuoVNCVNjXWdi7SgbDdVIBv6RuT6PsnurnHSJd2VlIsQSCK0ZcUUrRHHNt0wTUVJqKyFzKmoqa8eNmHS7AV0Ho90PMqGTMImbsNQOXia5/hiQwsLngBx7qfsX0gOFj+bBu1a8xBy3vU8vxrXgqiGW7BeL2kfnf0v1bdjd4Kui+6qW2dnMHIBu3I5Hy4HyoVtDFmRr0xzTDEwh7XIADjiresO40kpJyY8FUQRgiTcEWYc6iV0Y2YWNWRFYDq5HB4hrEeVZj8OJLMF3W4jhfmKUJV+apzortuJRIg9WKIf9t/zoWuCIBox0i3UncudN0ADXsqBTLhg8gzcvoKJ7IxIgcE6/hQhcWXNlG6vHmfPh5VUxE1zlpRhtKz0laO9bO6YRywGEEb26SviBnXFOk+P6yUnSqeD2k8Tq6HNCCOWXDwOlE+mmDUSLPH9VOu+vceI8apkacO0SEXq3F6SS+uvOvIa1QawCsRcsLi2ta+VGcO4xqCNiBiEFomP7wfdt7Q4Gl2vSsRprzp1N+RdKJkQgkHIjIg6g8q80wyqMahcWGJQdsfeqB6Y9scRxypfoSVBTP/Z">
            <a:extLst>
              <a:ext uri="{FF2B5EF4-FFF2-40B4-BE49-F238E27FC236}">
                <a16:creationId xmlns:a16="http://schemas.microsoft.com/office/drawing/2014/main" id="{23507B64-97F9-DDCE-87D3-3770CCA9FF85}"/>
              </a:ext>
            </a:extLst>
          </p:cNvPr>
          <p:cNvSpPr>
            <a:spLocks noChangeAspect="1" noChangeArrowheads="1"/>
          </p:cNvSpPr>
          <p:nvPr/>
        </p:nvSpPr>
        <p:spPr bwMode="auto">
          <a:xfrm>
            <a:off x="1587500" y="-3841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2200" b="1">
                <a:solidFill>
                  <a:schemeClr val="tx2"/>
                </a:solidFill>
                <a:latin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l"/>
              <a:defRPr sz="2000" b="1">
                <a:solidFill>
                  <a:schemeClr val="tx2"/>
                </a:solidFill>
                <a:latin typeface="Times New Roman" panose="02020603050405020304" pitchFamily="18" charset="0"/>
              </a:defRPr>
            </a:lvl2pPr>
            <a:lvl3pPr marL="1143000" indent="-228600">
              <a:spcBef>
                <a:spcPct val="20000"/>
              </a:spcBef>
              <a:buClr>
                <a:schemeClr val="accent1"/>
              </a:buClr>
              <a:buSzPct val="70000"/>
              <a:buFont typeface="Wingdings" panose="05000000000000000000" pitchFamily="2" charset="2"/>
              <a:buChar char="l"/>
              <a:defRPr sz="1900">
                <a:solidFill>
                  <a:schemeClr val="tx2"/>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
              <a:defRPr sz="1600">
                <a:solidFill>
                  <a:schemeClr val="tx2"/>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9pPr>
          </a:lstStyle>
          <a:p>
            <a:pPr eaLnBrk="1" hangingPunct="1">
              <a:spcBef>
                <a:spcPct val="0"/>
              </a:spcBef>
              <a:buClrTx/>
              <a:buSzTx/>
              <a:buFontTx/>
              <a:buNone/>
            </a:pPr>
            <a:endParaRPr lang="sl-SI" altLang="sl-SI" sz="1800" b="0">
              <a:solidFill>
                <a:schemeClr val="tx1"/>
              </a:solidFill>
              <a:latin typeface="Arial" panose="020B0604020202020204" pitchFamily="34" charset="0"/>
            </a:endParaRPr>
          </a:p>
        </p:txBody>
      </p:sp>
      <p:sp>
        <p:nvSpPr>
          <p:cNvPr id="152580" name="AutoShape 4" descr="data:image/jpeg;base64,/9j/4AAQSkZJRgABAQAAAQABAAD/2wCEAAkGBxQSEhUUEhQWFhQXGBcbFxgYGBcdHBoaGBgYGBgWGx0YHCghHxwnHBwXITEiJSkrLi4uHh8zODMsNygtLisBCgoKDg0OGxAQGywkICYsLC8vLC8sMCwsLCwtLCwsLCwsNy0sLCwsLCwsLCwsLC8sLCwsLCwsLCwsLCwsLSwsLP/AABEIAKAAoAMBIgACEQEDEQH/xAAcAAACAgMBAQAAAAAAAAAAAAAFBgEEAAMHAgj/xABCEAACAQIDBAYFCQcDBQAAAAABAgMAEQQhMQUSQVEGEyJhcYEyUmKRoQcUIzNCU7HB0RZDcoKS4fAVsvEkorPC0v/EABoBAAMBAQEBAAAAAAAAAAAAAAECAwQFAAb/xAArEQACAgEDAwMDBAMAAAAAAAAAAQIRAxIhMQQiQRNRkTJhwXGB0fEUobH/2gAMAwEAAhEDEQA/AOG0QwDBx1TEC+aMfsty8D+lULVINFHiZYypIIsQSCORHCvFFZB16bw+tjHb9tBkH8Roe6xoYRXmjyPNZWVlA8SKvP2oFPqOy+TDeX4hqo0Q2eN6KdfZVx/I2fwJooDL/RzOLFpzhv8A0sDQFqO9D85nX14pB8KAmnl9K/cC5ZFZU17jjvSJWMW8L2YZW9Yqg87s3wA99UaKbRh3YoU7mc+LkAfBRQ6PWmcWnQqaashUNHI/+mw1/wB7iBYezENT4scvAUz9Dui64nUgADea/Ia0v9MU+lLcNFHJRkB7qu8OmLfkmsluhZrKysrKWMqawCj+wOjpmBllbq4F1bi1tVS/xOg+FGMXJ0gN0b+knRoxXkiuY9WXUoDob/aTv99LRFPGBxbYRVO91+Da+66+lFfUW5c1OR7q1bY6KiS0uFsyNmVXT+JO7muorTLFr3h8flfYmp6dpfIo4TENG4dTYg5foe7hVraWGWyyx/Vvw9Rxqh/Ed3hVvF9HZEW5GVVtmYgRlkkBMb5OOIto471199ScHHkZST4BlZRLG7KaNipz0IYaMp0YdxH+ZVQdbUjg1yMpJ8HkUS6P5zKnCQFP6xYfG1Da2QSlGVl1UgjxBuKCe4WFOib7uLi7yR7wRQzFR7rsvJiPcSKYGwRXHlk9ESq4/hYh7e42rT0l2S0c0hOm8SKv6T9P9yWuOoAVawQJYKNWIA8SbCqpFFuja/SmThEjSeajs/EipQ2kUkrRv6SY/rJm0stkFgALRjdBy8L0ESvNFdgYRWZpJPqohvv3+qnmaZtzkKkooOLtZsJCsf7yQB39lfsL+Zpd2ljzKbmtOPxTSuzv6TG5/Qd1VqM8rewI40tzKkLUotzYZk6Dn3U34TZcWAUTYsB5yLxwZdk835nu0HG+gnGLkO3RW2PsBEjGIxnZitdI9Gk5E8QvxNUtv9IHxJ3bbkQsFQaWGl7ZeXDv1qptna0mJffkN+Q4Dw/XwofTOSSqIEvLCGytqvAxKWIOTKc1YciK6T8nksW+XhyUkF4SfRPNa5NeruztovCwZCQRoRT4Mii6YuSGpbH0Z0ww0EmHJhALWzHf+tfO2LsJT4mm3A9KWnIs4inGl/q5R6rDga27U2QmOBZB1OLQfSRt9rz4jk/kedaJRTh2O2RTafdsedjyRTQdSR9N+4N8u+M+PDv8aScfbey/zuqZusjYqwKspzByIIoztVPnkJxSD6aMAYpRxvkuIHcdG5Gx41DJlUlRSGPS7FusAr3DEWYKoJY6AZmm3ZHQtzZp2EY9XVv7VGMdTorJ0rCuyZVHzeVhfeiUHxjYqfwFFPlIxMcrnqYiAQMgL8O6mbZXRxBhl6pA24zbt8z2gCbX4XFV8VhvSJkKblt4KpYgnwIyrpLHcXW7MTfducTk2dL91J/Q36USw8LRYOZmUgyyJEt7g2UGSQ/+MeZrrUeEBQOoxEi3sT2YyD/C9yfI1c/01Zo0VX3SAxAchiS1jmN3I5Cs/wDiz5r/AIWeaPBxjZmwXlFwKtdIcGcNEuH/AJ5DzY6DwArr/R2NIiWKISL5Dn3jKuefKDCWJdRdbm5HDxqksWiL2EjNyfIkYHBtIbLRpuiE1huoSToAKJfJxBvzAWvbM8gOZrsnSDaGHTDkREb1rFh+VShCNK1yPKbt0zjG9FssZWlxhGv2YvDm3f7ralRxmKaVi7ksx1J/zSre22Bka3E0PtUsr30rgrBbW+TzXqimD2G7IJJCsUR0eTK/8I1byr188hhyhTrG+8lGX8seg8WJNSoawPU1FZQCegaYdlbf9BZi3Z+rmX04/wD6XuNLlTemjNxdoEop8nSto4BMeqiQqmIt9FKvoTD1e4+zqOFxcUB6M7IxMOKJ3Qgjyl3/AEGVhYofWVhy8a0dDTI8hjGcOsgbQcivJr6V1ObCrPGisWsQCjWNzwYZ8fGtigs+65IuTx88AnA7FjjYDAoNxwW61z6IBzV24EXt35c6OyR4XDRguetnOpawt3Kpv+tVdrYxYomigG6sY3gDYZ6dY1tW5UsbFw0haKUr1k0p+hRhko061z+A8Tyrbh6NQpy59v5Ms8zldcDjhMXM7EkGFFIyYG7nUALy760RydUTLGpLrqM7nvHPmKHy4vcYtJO0jDW2QP4mok24FDbyEEgFLEceddSOCSXvZilkVmzD4hZH6wSkSOCCrNvDwzzH5VOzdqJHdWRVcXDBr687n30KaZiyMpVCwJI5tfQd5FqOfMXxab1u2N0MCPsj/NaeUYwXdwKm26RPzqLrVYXHWC40KkrrfMEnuvWzpDsoOROkiKv78EHdItffUcwMiOORyrRjtgkKBISO0CLakjVV5X0vV3AbTU9kqpFrbuoA5Z5H86yZ8Ecse3ei+PI4Pc5/t3HBYSuBHVwgkyADtt7RPLupZm29Iy2LG1dI6SdH4oyJo2WKLR1sSAToVA4HkbAUkbQxyYVrYWIKWFxLJZn/AJR6KfGuJl1xdS2OlDTJWkUIthyEdZOywRnMGS+8w9lPSP4V6/1OGDLDRbzffTAE+KJ6K+dzQifENIxZ2LMdWYkk+ZrUazORajfi8W8rF5GZ2OpY3P8Ax3VoqKykCe5EKmxBBHA5GoNGYulmKAs0vWDlIFf/AHAmtn7QI/1uEgbvUMh96mnqL8g39gDastRzrcC/pRTwn2HWQe5wD8aJdHdhYabERhMUDZrlZImU2GeoJFe0PxXyDUOPQno6AscJy37NKfHh+XnTx0gmjReqVgoswUjmLAgd2gr3smBYoGcMCx3iSpv7KDyzPjSjtnaO7E29qiuVJ789ed66vQYLeoydRPwV9gbOfGiRJc4FYKrEkMX1KKR9kDU8Lir+2ZZIAFUgbgsFsBbd004gf81v21L8wigRLXVOyP4wC7t3sSaSJNoGZw7Ag3sbsTrllW7Hrm9fh8GLLJK0icFaRyZDZVzY/gB3miEu1EveOIb3Nhc++vONifDQxbg7LgkkgHeN7Z+VqoJIWaxUKdMhatHqOW7M8u3gJrtKUkdYt0IOX2dDTd0A20iIN+18h30sYZo0ZgAQdCLgLkcyQeYqrg/oFWSMhgCVcX0z7J91TlFZU4seMtDse+le1EmkVUtfe91jSJsXFATDkzn3XqNoYYoN5WJA7StxKk/iDl7q2Ku8Ek0O8L/xXsT5jdPvq3TwUIaVwDJNzlbGnB45erHWDJjuMD3mxHhXLOl+zurLpr1TkA9x0+Fq6Ph4rvIpN+s3iByAPpe+hXSHYTzTvui4kC2sRckAD8q5vX4NS2NvT5NPJyG1ZTbtrolNGSoja41GVB/2cxP3LfD9a48sE14fwdCOSLQJrKLfs5ifum96/rU/s3ifuj71/Wl9Kfs/gbUgRUiorKmEm9N3ycRXmkb1U/E0oU8/Jyto5270H+400eQM7Dsth8xQxC5u2/x7V+18CKCYKBcRiIoWT6MNvvcahO1u+ZAoHszpD82Zw9zE9t4LqCL2Ze/PTjTXgIpFkTNNyS6qwz3rrvZcsrV1+kyL0ZRvcxZovWnQM6VoJJXm3OsYkKi8yTYfGlrEKpFiY0PHcW5BB7qaoI5IZ+smyjAYAi9gSLBu+qQwcRzAv3qN4HzWuticI1F8JI52SLe4G2lEJcOhU3MdwR3E5GqK4m6M1rSxrcHgQMtPWHOmJYkG8RdTaxuLXB5g0vYhlXrBa+8N0eGpP4VWWNODondSVm2GaYBLHdLgkZa+dXsIwlJLAb/oycmVvRfxBoZsyN5HjHBSPAAZ1uePtMVlRblrdsDK9xpUdKuvIF9j0rtutERkMvPPPzq0s0aDcFndCDuXsN7hc+/Kh+KxMoLLhwWJ7UsgyGd7AX0GudbNkwFFug7RIzsTc8dNBVI9z2HS07sM9HGkaR2dW6wWBUjxIt5Wpa2rt5t+Vt47q5L/AC5X996YOkG2GjiaRVIkICjXIkG75D0QL5+ArnG05LQHmxA92Zrkdf1DTUUdDpsWpWzRtXa7S6k++hJfvNRUGuPOeo3xikSTUVFZSjGVNZW3DYdnYKilmPAC5ryR43YXBNJpTr0Lw7RrNGQbncYD3g1nRfCR4dgcSy3y7Cm58CdBRXpB0kiSYNh0CRk5rqSDkc62RwxS3Mssjb2Km0MOFzla3sj0v7fGtuzOmCRWB30CACOyhwADpa9xfnn5VQ23CVYnUHQ0r4l86EMzh9C/JSWNS+o7mu0MPiU31nRI2zuzJbwIJuD3Gl3H7KLzIUCxi1t5HsJORGdjXKsFhDNIEUDebieA4se4a0Z2v0mcERYdikMahFItdguW9fhfM5c624OscU3JbeP1M2Tp7fa/6HjE4CQhlClFBG8zE3vwqhHFuszCxVQb3seHDvpe+T/bscEkiTndWULZzfsspa293EE58K6GkRYh45LjgrZr5buRHhW6HX64VwZMvTOMvcW9oTSmGNWPV7wJkYAejlujLnnQnD4IXtHc8udOWKwLR2O71gI9CzbtxlkOFsvhQjaOMhiuZpREOESL9Ie9gNPOnx5McI6nQjjOXajxsyJQHUyXJFt1Lm+dyCeHjRSGUxMd6x3slTgF4kga1GwtqYe4MbRkZXzAPgd43qdvYpF3polBN+wL7wU8CT3U0s0b+x6OJ/oJm3NoyDGyFXORC2vkLADdtpYVS2ni8PM25JeNl0kXNbnW60LxCsH3n7Rvc34km5J8yapYyOxuDcNnnrfiDXz2Wck3fD8HXhFOi5j9iSxjeFpI/XTMefKqmHwLP6IvXrZ20JImvGxXmOB8RXYvk+wkGIG9Iio51I0PiOFLCMJJv/QZylHY43icCyai1Va7T8puwkjTeQXXPMCuMOMzSZYJJNBhO7Qb/wBKihzxMlz93HmfNuHlWrE7ebdKQKIU4hdT4njQi9RS6/YbT7m1MQQb3zrYuJJZb8x+NVaml1MNI6ntvFIinrBlf8tfwpVxOBilG9FKo7mNq2bfxZdUVtQi73jYVQ2Fs5WJllF4orFh6xPoJ5ke4VaMdToVut2WpsK+EgORMswzI0SPlfm34AUu0zRYppizkhJG9Gw7L21Qg8Rw86EYgqxN0sfZP5Gnc7dLgEVXJQo5gcbJDgy0TuhacC6sRkEvwoI4zyopicsHCPWllb3BVpo8tgl4CXRjGnENLhp3ZvnC9lnYkiVblDnzzHupbljKsVYWIJBHeMjURuVIYGxBBB5EZg++mLpdGJRFjEFhOO2PVlXJh5615bqvY9wwFhiSwA/4p26LbVXeO8LpaxXmv60mwruozcbV4jlIGVz5UceTSLOFjP0vhS4ePONr7p/9T3ilTEGygcbk+GgFGMHtERXjn7cb231Gqng49ofGhu2NntC+ZDqw3kcaMp4/24UnUTU12hxRa2YPU0w7E6Svh/RJpdrKzwm48FJRTGrHdMZmbeVyD8D4jjWn57hcT9cnUSH95GOwT7S8PKlysvTSzSfIFBLgisrKypDmUT2BgetlF/QXtN4Dh50No/0dltFMo9I7pHeBe4FFKwM847elkAQEtI1lHjpW3bOJCbuGhN1jvvMPtyH0m8BoKsJN83h6797KpWEcVTR5fPIDzpeS4sw4VqS0oTlhGGawKst1PDkeY76q4ogn0ifEZ0SkAfTjQme4NqnHkJrLUU2oLYfCj2ZW/qf+1CaLbd9HDLygU/1Emq+GK+UCaZeibCZJsG5ykG/F3SoPzFvcKARwk0Z2BhWMqlDZgQQeRByr0H3AnwapcN2Nw9k8e62VvfVCZOoOZu3DkO+ut7V6GGQdcosGFyOR4iua9I8HZivEafpQyY9KdM9DJfKF8m5z1oxsjGqynDz/AFTG6txib1h3cxQYit+DYbwvWfG6kVlwEcT0fkQkMMxxGhHAjuoVNCVNjXWdi7SgbDdVIBv6RuT6PsnurnHSJd2VlIsQSCK0ZcUUrRHHNt0wTUVJqKyFzKmoqa8eNmHS7AV0Ho90PMqGTMImbsNQOXia5/hiQwsLngBx7qfsX0gOFj+bBu1a8xBy3vU8vxrXgqiGW7BeL2kfnf0v1bdjd4Kui+6qW2dnMHIBu3I5Hy4HyoVtDFmRr0xzTDEwh7XIADjiresO40kpJyY8FUQRgiTcEWYc6iV0Y2YWNWRFYDq5HB4hrEeVZj8OJLMF3W4jhfmKUJV+apzortuJRIg9WKIf9t/zoWuCIBox0i3UncudN0ADXsqBTLhg8gzcvoKJ7IxIgcE6/hQhcWXNlG6vHmfPh5VUxE1zlpRhtKz0laO9bO6YRywGEEb26SviBnXFOk+P6yUnSqeD2k8Tq6HNCCOWXDwOlE+mmDUSLPH9VOu+vceI8apkacO0SEXq3F6SS+uvOvIa1QawCsRcsLi2ta+VGcO4xqCNiBiEFomP7wfdt7Q4Gl2vSsRprzp1N+RdKJkQgkHIjIg6g8q80wyqMahcWGJQdsfeqB6Y9scRxypfoSVBTP/Z">
            <a:hlinkClick r:id="rId3"/>
            <a:extLst>
              <a:ext uri="{FF2B5EF4-FFF2-40B4-BE49-F238E27FC236}">
                <a16:creationId xmlns:a16="http://schemas.microsoft.com/office/drawing/2014/main" id="{15C2B519-1DA4-8A9E-FC70-43774287FB80}"/>
              </a:ext>
            </a:extLst>
          </p:cNvPr>
          <p:cNvSpPr>
            <a:spLocks noChangeAspect="1" noChangeArrowheads="1"/>
          </p:cNvSpPr>
          <p:nvPr/>
        </p:nvSpPr>
        <p:spPr bwMode="auto">
          <a:xfrm>
            <a:off x="1552575" y="-9144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2200" b="1">
                <a:solidFill>
                  <a:schemeClr val="tx2"/>
                </a:solidFill>
                <a:latin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l"/>
              <a:defRPr sz="2000" b="1">
                <a:solidFill>
                  <a:schemeClr val="tx2"/>
                </a:solidFill>
                <a:latin typeface="Times New Roman" panose="02020603050405020304" pitchFamily="18" charset="0"/>
              </a:defRPr>
            </a:lvl2pPr>
            <a:lvl3pPr marL="1143000" indent="-228600">
              <a:spcBef>
                <a:spcPct val="20000"/>
              </a:spcBef>
              <a:buClr>
                <a:schemeClr val="accent1"/>
              </a:buClr>
              <a:buSzPct val="70000"/>
              <a:buFont typeface="Wingdings" panose="05000000000000000000" pitchFamily="2" charset="2"/>
              <a:buChar char="l"/>
              <a:defRPr sz="1900">
                <a:solidFill>
                  <a:schemeClr val="tx2"/>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
              <a:defRPr sz="1600">
                <a:solidFill>
                  <a:schemeClr val="tx2"/>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9pPr>
          </a:lstStyle>
          <a:p>
            <a:pPr eaLnBrk="1" hangingPunct="1">
              <a:spcBef>
                <a:spcPct val="0"/>
              </a:spcBef>
              <a:buClrTx/>
              <a:buSzTx/>
              <a:buFontTx/>
              <a:buNone/>
            </a:pPr>
            <a:endParaRPr lang="sl-SI" altLang="sl-SI" sz="1800" b="0">
              <a:solidFill>
                <a:schemeClr val="tx1"/>
              </a:solidFill>
              <a:latin typeface="Arial" panose="020B0604020202020204" pitchFamily="34" charset="0"/>
            </a:endParaRPr>
          </a:p>
        </p:txBody>
      </p:sp>
      <p:pic>
        <p:nvPicPr>
          <p:cNvPr id="152581" name="Slika 5" descr="https://encrypted-tbn0.gstatic.com/images?q=tbn:ANd9GcRdZGMsN_VarmuxdkpBElrOnf8dWOUgFGip2tIU8xcoJkTPHC5D">
            <a:hlinkClick r:id="rId4"/>
            <a:extLst>
              <a:ext uri="{FF2B5EF4-FFF2-40B4-BE49-F238E27FC236}">
                <a16:creationId xmlns:a16="http://schemas.microsoft.com/office/drawing/2014/main" id="{55E4BEDF-FD05-BF92-1AFB-55D0FD6148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6226" y="38100"/>
            <a:ext cx="3333750"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AutoShape 6" descr="data:image/jpeg;base64,/9j/4AAQSkZJRgABAQAAAQABAAD/2wCEAAkGBhQSEBQUExQWFBQVFRQUFBUUFxcYFBUVFBQVFBQUFBUYHCYeGBkjGRQUHzAgIycpLCwsFR8xNTAqNSYrLCkBCQoKDgwOFA8PGi0kHBwpLCwsLCktLCwpLCwsLCwpKSwsLCwsLCwpKSwsLCkpKSwpKSksKSksKSwsLCksLCwpKf/AABEIAMIBAwMBIgACEQEDEQH/xAAbAAACAwEBAQAAAAAAAAAAAAABAgADBAUGB//EAEIQAAEDAQUDCgMGBAUFAQAAAAEAAhEDBBIhMUFRYZEFEyJScYGhsdHwFDLBBhVCgpLhU2Ki8TNDcsLSFiNUo7Jj/8QAGQEBAQEBAQEAAAAAAAAAAAAAAAECAwQF/8QAKxEAAgIBAwMDAwQDAAAAAAAAAAECERIDIVExQWEEIpETgaEyQrHwM3HR/9oADAMBAAIRAxEAPwDhISjCIavYcgBMFLihYlAYORvJLqIClAaUZSSpKUCwFG8qbyl5KFl3OKGoqpUlKBbfUlIGlOGlMQMEZSlqgCYix0EQ1S6mIsgKIchCIWlAljgp2lVSjeW8SWXiE4Wa+iHK0gagmlZmuTgq0QulFVjtTXlChIQuqc4pzqgJzanNqc4hzqWCXFEOdUVsHIkKSkLDsUDSs0LHlRLChadiULDeQLkLp2Jm0ylCxbyMq0M3IiiEoWUpg1aGWYK5tnaoUyCkrG0VsbRCtZRCWgYbhTNYV0RQCcUFdiHPbZ04sa2GmdiUtOxUGU2NIbOVqM7ELh3q0QxmkUC1bOZ3qfDbwqDFCELb8IiLOFkphhSV0RSCa41SynMkpgSt5axVuDdqWQzAlS8VaXhIawQC3yhe3qGqqn1UBaHI3lkNUoXioU296Cx3jtUUKdp1kB0VTuTxsPBbTTOxwQ7yu/0uDlkc/wC7hsIR+C3rog/zKxvv3Cv0mM0ck2Q7Ups5XcBGscAlLWHQe+9Z+my5HHZQ7eCubYQdnfgujzTNnn6IimNJ99yy4NFtGNvJH8wTjkYrWGjaeA9UzY2+CzUi2jM3kJ+w++5H7mePwu4LWKm//wCgrm2pwyeR+Y/VZ9w2Ob8A4aHgVBRcNPNdhvKNXrni0omvVO/8oPkrcu6Q2OU2m7dxVjaDtniFvDXagfphWNpjUBXfgHO5h3VUNmOyF1Gsp6jgYVo5va7is7izhOsvuEPgJ08F6EOp7Xf0pXuboT3tH0WbZTz55NVT7KQu1XO8eSwVm+5C0myHLqsKyVVttBOi51e8tWCl9RJzh2qGkdiHNFQB5xCVObKgplABSE4plS4VCgARCPNlNzSgFUT80ggPXCx1dnip8JV6p8Cu4OUQND+oHzAQ+9WbDxZ6q5y4M0jiGhUGbJ7gUHUHa0v6V2Tyq3q+LPVIeUm9Q+C0py4JS5ONzG2l4EIXGfwz3FwXWfbW9U/pPoqnW3dxa70XRTnx+SUjmgUtWvH5v2UuUv5xwXQ+O3N4FBtvHVpnj6ralPh/JnY5rqLdHP4Ks0NjncCux8azWnT4lEWmlrTHc79lc5cP8ClycM0T1vAoC+NfFehbzJ/Af1D/AIqc3S0bxP7KfVfdfwMfJwBWeNfFWtttTb5ei7HMU9g/UEvwdM6N/UmcX1QpnNHKNXrDgnHKVTW6e5bxyZTOreKh5Gp9cD837LOUOPwXcw/Hu1a08Qp8f/LHetw5Dp/xgPzj0R+4Wf8AkMHaQUy0/wCpj3GH44+wiLYDn5Lb9wN/8mnw9UDyFsrUTwH1Ub0+f5/4XcyFzT+I8UpszDr4han8iu61E9lRZ6lgc3O53VApUX0khbXYpPJjDqfBVu5MYOtwRcw+3hLO0+IP1Uek13RcvBW+wtVD7MNi1GqB+IcFXUtHYe79lzaruasxPoBVmgtT39irLt6zuUo5hDmVcXKX0BTzSHNKxzkt4pQsXmVE14qJQs3HlF/UA/V6ofeT+qP6vVdk8mjrH9LvolNiHWd+h69Bxs5I5XqDQcT6pm8vVhkBxK6fwe8/of6KfBnb/Q70T7CznD7Q2j279lP+obR7g/RdIWR3W/pd6IfBu7fyqbcFvyc7/qG0buA9EW/aCtqG/pC6DrE8fg4NHqh8O/8Ahu/QP+Sv2Ja5MB5ccfmaP0ot5aGrB+n91vFA60z+kf8AJNzLdWR3furbFo545Yb1Y7B+6ccss2HiVvbZ6esj8pVgslHaf0n/AIpm+Bsc4ctM2u8D5tVjeVmdva1n/BbxYqPWP6f2T/dtLb4D0UzfA25Ob95s/kPaxv0ah9409W0/0rpO5KpdZve1c23Ug19INAh1S67AfLzVV/8AtB7uMeo12KkmT42kfwsHYHD6qGvT3cT6rS6xDqjwQ+CGwDgrlPyT2mbnBt8SlInUcVqNiG0e+5A2MbRwWGpM1aMTqI3Ks0Qt5sY3cCgLGdg996mIyOc5oVZHausLC7q++KYWF3U98UxLkcQt7eKFzcV3RYndTy9Uwsb+r5JRMjhc0er5o/Cu6vmu4bI/q+KHw9XqpQyOKLA7s7lY3klx29wXXFKrsHBWNZU39wPopTGSOQ3kQ7+CdvIm48F1CH9Z3AoFrus7gUxZckYPuUILfcdtPj6qJiyZHphTon/MHBT4ej1/A+C8PYrQ+mIvYaA4jTRbxyptn19wuMdZPq6JLRkuh6kUaQP+J4H3qjzNI/5m/IrzNO2EjDxPriobQezv/ZdqfJyxPSvo0v4u3wzy7EnwtHr+B+q8860Zad+ChtWORnLA+9viqk+RiejFlo/xD4ofDUcucPDZ3Lzb7b27pz7sc0ptOkH6xszVp8ko9KaNHWrxVTn2YZ1295XA+J0LTx9Sk50dUe52lSpclpdzu1LVY251mn/SHO8pWOty1Y25X3dlMj/7IXMLAc2jsn0VbrIOrGOHvVZanybSjwaLT9oKWTKPe4gDtIbJ8VjZy24f5VN2+XD6lR3J8jQbs+OqX4GJxAA3FZb1OTolDgsqfaS6P8ETp/3HQPBaG0HVBSe64265tS6yXzLSHS9xEkte4YARO5Yvu7afDT6Lo2MXaYbM3cO7QFcNZzUU7OmmoX0NVPlGyYg842NrJw/KTvHctNJ9id/mjva5vmAuFaKLZJx3xsOfr3IsoN9/Vd4Sm1dnGUIJ9D0LLNY/4rTlrtVv3dZom9wBXnObG7gPRWXzt99kLp7u8jk4o9COTbPneOnWjHej8BZ+uf6vZXnOfO2e9AWiNTxV35GJ6UWGh1juwco2yWfreBXmviczJjap8bvJP9/fepvyMT0/wln2jgde5AWWz9YcCvMutm87BOnd3KfFYk3yDww2E96m/JcT0zrJQmL/AIHxU+BodfzXmfjCRrxndMx2oPtcjF2sAnLdGw4JvyTE9Q6x0MenlngfJFtkodfwK8qeUP5omREnvx104KG2RPSyxjPvJ95lN+S4nqzZKHX8CgbJRH4/Ary/xZ37hMDYoLaZE7c5IjgZ24Qm/IxPUGlQGdQILy7rRjt/NCib8jE5tKN3grucntUbSA0id2G/emNMdU55DAn3gsRgkdnJsnORsk7wrJw07Adu7iq7uGsYYRht7ESP5fMDw7l0MDOqjPZnrt3IX+HpPgiynGF0abcoGuxBzIOQzyxnHUQqQAqCfHXsOaUVxjkOCLhPoT34DVHh4+MQqgNzs6DHHTwjtQ57sj33JYjf+UotM4Hww8dUBBaD++kengpTqn37wzTDKfFG6pQFNU8NuSDXk6HDZ798UHbO7XQY4d/iFbcj3MKNIopqGPfqE9CpBxgTlG72Ut6NffeVmtlWKlDEYveP/RVd/tXLWXsZvTfuRre/H1VTK0YHx2aZ6o08ZxGmGE67U7hrhnB7D4KaP+NF1P1MIclcm993aFCP3XU5iEFU169xpcdAcNTu7VaW+/crk/aGs5tF5YWi4Wl94T0C6H7MQwl3cpJ0ipWzeKvsIi0Tj7z2fRU1RdcQSMCezA4+96BrA6jVLBf8X3dv096oOrbO6Z26QVRzuzfOfspX1I9Mz5qAvNcd2muvb9dUedB7eHmsr3jQYdh7tMkvPa+mHYEsprNUax3ToUzarc8sRlPvcsQrDbA7fOERW1w3CO/uUBsFUaCBO3XdgoajTiD55rGK2haMoy8pKgrz1jnOIQHSBnImPe9Rco2vd74KJYo6LagH4eEfVpnvVnxEAZjtc3s2BY3AfieAd7o8LyWlQEYRtyJ4wR4laohuFsOhkfknw0SmuYksPAfQ+Sy/Cnc7uf6qU2PAwDD2DFWiDWnlQDAAXjkOlhvIJyzjaexc60VqjsjiSI0bwAwyK5tC1l1rrh8S14bG4Mbd4zMbyutb7SKVHnnfLTdTL85uOJpOIjZzgMbl8T1Gs56605P23R9fQ0lHRc1+qrM1zmZc17pBJ6TrwM4kFuADcYAiYjGcR1qdpkAzGGMgTlksdflGk6jzzDzgA6DmYi8cgMJGOYzzyWqhaJaC8wXfhMSJyaSdRhO9fVhFQk0j5s25JNl7a+yeI85Momo46kjDNwhVc4Bq3DPpCUprCcC3slh8yu9rk5UzQXn+131QNQ9m/DDxmVQ62NAl1RgA1lkd5vQAq229kzz1M777BJOGUnaApaFM1sB2f1HtAyx/dODr448NViNtp4f9yjP+th8E33gw4c4wZfibHg6QraFM1h4/mjvWC3OmpRMyA95/9FRv+5XG3N/jUj2eXzZqi1WthuAPa4kkAgnAxjhpgDwXLVfsZuC9yNlmd0ZnM+WHqrQ6TkY95CEjKrWtAGQw/FxMhQ1hgGz3D1GK1BYxSJJ22xmumYGXW9+5TThlMbD5ZLCQTaBLXSKZcHZDFwbBg4zv2cNrp28Wn9kTuyNUI93aOJ8lyeXgfg7RMgmjVmJH4CMe7BdSq0zGepgHD+qFyftKXGyWgAEk0njSZIgao+jKupOQ7Vz1koVCTeNNk6yWDm3HAgybh4rcHxgcQdS0z5leS5P5RfZLDZmuaQS+5DoEOc+qbpnHQzlkF6gPIBJiACTDjkPmwx2FYi+xqS7jujS73t3bJ9wqK9pa3O6J0yHDQZcVyuRftC2uYDXXsXZyC3SBtAjVb61OXTGIBBDhA2g6nbprngpnkriVwcZVIts9VtQTTh2y6Zyw0O7YmqiNCNskjhLSuBTpBlodcAAuta6BAL5cXYEZgOaO7cu0wgAwY3gujiuenNyck+xrUgoqLXcYuy9R9QE5yz8AfG8lp2jS85wjRx8ilFTQk959F2OQ5bGMQNt317UoLccsd4jzSNdB+bwf6KXicnO7hPmgH5o7fH0KiVzXAwRxY1FAahUDRphreI8vogyqwj5gTv5w8M/oqAXzI5r8rgPqi61E/M8djXMw7jHmtmS8AHKCdopkT3uP0TGq/QVcs2tpgeGiynm3fPUx7W8OiEab6MxenZFxx4OCoPL/AGlDrPXFpaH3Hw2tIHRe0BrHi7oQA3tG9aLF9oqFqo1KLqjWc40Nh+oDgSN2WemcHJd2rYGvBF17mkQQWsukHQjCV895f+xwpy6i7oZ3armNd+UziM84714PUelU5Zdz26HqHBYvoejp2MUCSynUEYzRaKjHNaW4i46HO6QwIBgHZjaftfQiXSwT0ZpQ6WRevAOgQ5fM6dVzSDLh2Eg8V22cv0jDXUL+fzG+6Tdyc7HRed6Ul3f2O61Ivsvue2b9paJJcXNbIBEsdJaZukjTA5BWWf7RU2gy9rSSeiA75sAJJxnLZ4Lw7uVbObreZcSAGghwkDZenQE47s4ztPKtme75akgh14ERIuy6DgPlGgyCzjLyayj4Ovynym+pLWW1lOmWlppseQCHTeDuiJmYxKyVLZXIaHWx7gHNIu12RLSHNgE4EFuB0MLDStdkNS8BUGJeSYjPEERlifAapKAsZgX6owdMtBEERJMaDxXRSkuTDjF8HQPKlcvBNotMsDi0h1J56QDSGuDokg8AVz7V9pbU2oSK9YSA2XkBxa0kgGMMC53FSjRsRw51+IIMsmMQQZgAZZ9qpqWOzEf9u0HDE3qTsd8g4cFtaj73+TD014NPJvLlsqVLrLQ4F7rz3OIujBrS9xI6rWjuC9hTptHMs5xpZSkuN8kuLmkHc0m844b145tnsd26a5PymebxBAMwToZAj+UKGwWOC34iDIxNOXCMwIwxw4LlNuXd/DOkEo9l8n0Y28OJbekC44dIRg6ROkgtBjsS1LSHFoLh0ScYpkCWOacHAh2eoGh3L54LBZBI+J7DcIMGPD1TtstmwHxWRJD7pF4GAG543SCdPmO9YSkv3P8AJt4v9q/B7O0OBDrrmCpcDWuPNht7GMGtGUnYuJToWm84l9nN44ktaRIww6Qz3arjfd9mIbetIMF3SLfmGk5zB+qnwNk6M2gdGRNyL+JcCc5i9H5FtSku7+GYcYvsvlHZp1q7JxpO6ZP+C92ZmQWOm7pAnsWmwPdUs1xz2AloaS4VGm7gQem6CcDPd2LzrLHZGlhNoBicbhGUkOw34TuHcatksRgm0AkXR8jpIGEnu13LT1JNVv8ABFpxW+3yevNW8G36tM3SHYFwyJ6QDnuGUmQRmq7ZymCw3alw5gm67fF2XTOUQvO061iaP8Sm6bo6VAuMABuZ3BW/eliyLqR0JNmkwG4G8cdANq556nn4N4afj5G5G5ArNJfSrXfnBljfwuh10SYBMRuXp2Weuxjr9UOIBghsbgdm/Jecs32zo06wYelQLcX02XHNc4kuJaR0hkdvbkvct5OZVYKjaz3tcOiW82WkHYGMk4/vkuU9bVh12TOkNLTn5aOJycwCcMsMTjJOc93fK2Bw2eP1Tnk00yLrXuBGcYkESCAJEYI0xOTsdgwdO/GV6/S60McW9zyeq0pZZLoKXN6v18ZVZInJw7E9eo5sB2EkAScyTAA2mVUSdp99y9yafQ8TTXUIx+Wfr4BM4GMb3fN3vwRp1RqCT/q9UXUjORxyy7ogyVSFdz+Zvj6KJ+bG3/6UUBka6m0dJ9Rs5BgEditAplvz1o2SPLBE2okY9L9Q8iFScTlHverkLZHWQH5aDjvc/wDt5rG+g4HG63cKjR/uK6HwbnYc5TYNrnSe4BMbEyADVacpIBJPBasuRx7Zywyk3pYkjAc4XOP+kAx4Ly3K/LhrNummxoGXz3hvkugmNo1K9ha7G17gW9O7IJk0wMdAQSSrWcl0C1xi8+6SL5cWNOkl2AHZj3rx6muoyo9EIOSs+cU6BInGNTGC0ig0fK7onC+QQdJ6OJA36+C9c+wgtaLjC8gnJwYMMIBM4GM1l+HDQOi6o4SDdY26CbucnTbic1XdmVI818M2IDgGkwXkHFs4EgSQN2OialydeAa0hrSfmcCA/YZjuDYwnavVu5KAbehhyJvloEDTotO1T4AZvpMDScLsuOsXsIHGFlqRVNM8i2wlwhrYbqTqcekTlujTfMlRYCQQ1pjCScAd5OQHevSvsN0S5jiNOjcgaCcRKR9INpB1RgZngXE3dghNxkjznwfR6MXdXSBMbyfl3fWAEdZcLoEAHEHAkjDLPbgu9Tss0ybgcfwsESIyie+die00MG3aLS+pAGMnLG8WuHiruTI4DbNdbgOkdThd7Dt8kRZg0Tdh2QmYE6mSe6c16gclsA6FEtfgMjiMiZPdxVTOSGgwaRk5gNxjy0QZnmqFjEkuxjHE4E7JTGzg9It6IjI4bgMfeq9UzkinMmi5xwzGXBwVnwdN0ugM0GEZThBDo7A5RthTR5elZqbhee1wG1pERo1ome9WPpUi4uLXYCQARdgDANGOQjDiu/XsDXAOE4AzJx4QRCpPJrDdvHEzBvAC6eyAIIIUuxkvJwWig44tcNMyR2YLUOSaXVPFy9BQ5Ha3KADmSWknGdXfVXVbBAJaGwBJm6cs9TsWjDb5PNN5LpdXz+pRPI1Pqkd59V6N9ilslrQCAQYGyTjIjxTO5ExER2FxxG6B9UTsjvk8z9wMOADydx+kFeq+x/J1azkxUuUielTqEOkxg5rBBacsZHensNhDKt+8ABgGEuxMYAuBymMDnjguq+gSS4uI6PyCbgymQ1vmSvPqyTWJ6dFSTys2m1ET/wByJgQBdDgHExiHCA4TB2yufbaXOk33Pz/CYMdrQJQszoBwVodtw7VrS9OpLJjU15J0cx3JbQ9jhzrocw4vMYOacQdmfcui543jdJTYbeDkec7/AB9V64aajueaWo5COg6cYUaN0dwKj3HZ5eisoVG6tPaCB5jFdDmVE+4Ci2A0/wD9P6FEKc57W6EntH7oAjb4fug1MAR7lTYgBUKvFB+7i31VJko80VNgVUrU4vLbmRi8CC09hW60QGgx0jgMctVQxke5801TEQcuHkvLOEnNPsd4ziotdyg1IP0gYpmNaMYAPvLYmpNAwDYAyMz2b09wLuqOVsrcQUDRmMThoCQPBWw1Qu2FaMiGntxjvQdTbsiMcNcv24KGVAN3mlAFaztfm0HtAJ8VVTsLA4FrBIyIHotAd2oVmB8XhejKRkgA2gJ+XuxjthVVKgbUN+ALrSJwyLp+hV4pDY3GJ6I0mMI3lClycx+N0AB34WtAcRtgSQDOG0LMmqKihnKVMkjnGnYAdfqmY0uHzNdJzDRwzOK1VrC0Y3W/pHoiKRjBsbwFV7kOhk+HGE4HIlpLZPYFU/k/pAg5T8znmcMMiNds5LdkpKuK4FswU+TozbSOOPR4x4qW+g1tJ0NaCIi6I/ECMs810CAqbbZy+mWgxPAxoVcdiWVuZeaJe7ECSMjhnl7lFvJzI24QScyBlO1LTrXqYN2+5hAIkFwIiSCcDtWmtZw9sGROJg+B2qJJ9i2VWKywCJvCToIn+0QralFvVadT0ROOvals1F7cCQRu1/p2QrHSDOGX9s+/is/TVdDWTvqUUHAnAgjcZO9amt7fe5YbLF6SLh0DYg6yf5vTVbxVCultaE+zEcN48UsDa1WuxySXNw4LozAzG9iDmbMEQ33Cl1ALBURv7wooCikRrPcArpb/AD8GpcEpeFm/BBam6Y3wEt5NeCN0bEsAaSdE7mkZgjuS3VC0rLu/BtVQOcUFREMKl07FoyEOn8KYdkJWyf2kpH4bUoFhlApQfeKIKlAsayf7j1QgIA7kC5AOQlAEjE4HQkZ7Rke9QU+zinazYBOeezHRRqkEXWinAkHVZYW201WlsDwyWYMWYOkaYoaN/BAtVkKFdMzNCAKjlB12k492GYnCcIV6S02e+wtOo4bCmWxA2WzBjAG9p2kmMT4cFbe9wkaY27FHnDASdkx4la/0BHVheu3Hf6gOjxVoedPLzRDUpco5MobrpxiNn9k11V3t6bnETQCT2JQAcxHYUZ3nwUjf4BWyBFPtQNPt4qEuGgPYlNfcqCc2Nh4qKc8FEKZwr2NCKi5yIAhK5RRRFIEwRUQgQUtRFRClIeRkSOxFiii2+hCwqUR0kVFIlYLQMUQookupEGPfcnpjB/8Ap/3NUUWGaKCnYcFFFQOoooskIExUUQCFRRRAByAUUWgREqKLIAUyiioIpKiiqASFFFFsH//Z">
            <a:extLst>
              <a:ext uri="{FF2B5EF4-FFF2-40B4-BE49-F238E27FC236}">
                <a16:creationId xmlns:a16="http://schemas.microsoft.com/office/drawing/2014/main" id="{AB6020AF-B94C-CEFD-D20A-5EC7FE83F5A1}"/>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2200" b="1">
                <a:solidFill>
                  <a:schemeClr val="tx2"/>
                </a:solidFill>
                <a:latin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l"/>
              <a:defRPr sz="2000" b="1">
                <a:solidFill>
                  <a:schemeClr val="tx2"/>
                </a:solidFill>
                <a:latin typeface="Times New Roman" panose="02020603050405020304" pitchFamily="18" charset="0"/>
              </a:defRPr>
            </a:lvl2pPr>
            <a:lvl3pPr marL="1143000" indent="-228600">
              <a:spcBef>
                <a:spcPct val="20000"/>
              </a:spcBef>
              <a:buClr>
                <a:schemeClr val="accent1"/>
              </a:buClr>
              <a:buSzPct val="70000"/>
              <a:buFont typeface="Wingdings" panose="05000000000000000000" pitchFamily="2" charset="2"/>
              <a:buChar char="l"/>
              <a:defRPr sz="1900">
                <a:solidFill>
                  <a:schemeClr val="tx2"/>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
              <a:defRPr sz="1600">
                <a:solidFill>
                  <a:schemeClr val="tx2"/>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9pPr>
          </a:lstStyle>
          <a:p>
            <a:pPr eaLnBrk="1" hangingPunct="1">
              <a:spcBef>
                <a:spcPct val="0"/>
              </a:spcBef>
              <a:buClrTx/>
              <a:buSzTx/>
              <a:buFontTx/>
              <a:buNone/>
            </a:pPr>
            <a:endParaRPr lang="en-US" altLang="sl-SI" sz="1800" b="0">
              <a:solidFill>
                <a:schemeClr val="tx1"/>
              </a:solidFill>
              <a:latin typeface="Arial" panose="020B0604020202020204" pitchFamily="34" charset="0"/>
            </a:endParaRPr>
          </a:p>
        </p:txBody>
      </p:sp>
      <p:sp>
        <p:nvSpPr>
          <p:cNvPr id="2" name="Rectangle 1">
            <a:extLst>
              <a:ext uri="{FF2B5EF4-FFF2-40B4-BE49-F238E27FC236}">
                <a16:creationId xmlns:a16="http://schemas.microsoft.com/office/drawing/2014/main" id="{FE828ADE-2F67-2420-C36E-8573DC79B137}"/>
              </a:ext>
            </a:extLst>
          </p:cNvPr>
          <p:cNvSpPr/>
          <p:nvPr/>
        </p:nvSpPr>
        <p:spPr>
          <a:xfrm>
            <a:off x="1679576" y="1738313"/>
            <a:ext cx="8988425" cy="646112"/>
          </a:xfrm>
          <a:prstGeom prst="rect">
            <a:avLst/>
          </a:prstGeom>
        </p:spPr>
        <p:txBody>
          <a:bodyPr>
            <a:spAutoFit/>
          </a:bodyPr>
          <a:lstStyle/>
          <a:p>
            <a:pPr eaLnBrk="1" hangingPunct="1">
              <a:defRPr/>
            </a:pPr>
            <a:r>
              <a:rPr lang="sl-SI" altLang="sl-SI" sz="3600" b="1" kern="0" dirty="0">
                <a:solidFill>
                  <a:srgbClr val="0000CC"/>
                </a:solidFill>
                <a:latin typeface="Times New Roman"/>
              </a:rPr>
              <a:t>                               </a:t>
            </a:r>
            <a:endParaRPr lang="sl-SI" altLang="sl-SI" sz="2000" b="1" kern="0" dirty="0">
              <a:solidFill>
                <a:srgbClr val="0000CC"/>
              </a:solidFill>
              <a:latin typeface="Times New Roman"/>
            </a:endParaRPr>
          </a:p>
        </p:txBody>
      </p:sp>
      <p:sp>
        <p:nvSpPr>
          <p:cNvPr id="3" name="Pravokotnik 2">
            <a:extLst>
              <a:ext uri="{FF2B5EF4-FFF2-40B4-BE49-F238E27FC236}">
                <a16:creationId xmlns:a16="http://schemas.microsoft.com/office/drawing/2014/main" id="{FD0989DB-9CE2-EE1B-0267-1C1E1469A799}"/>
              </a:ext>
            </a:extLst>
          </p:cNvPr>
          <p:cNvSpPr/>
          <p:nvPr/>
        </p:nvSpPr>
        <p:spPr>
          <a:xfrm>
            <a:off x="3295650" y="476252"/>
            <a:ext cx="8191500" cy="5016758"/>
          </a:xfrm>
          <a:prstGeom prst="rect">
            <a:avLst/>
          </a:prstGeom>
        </p:spPr>
        <p:txBody>
          <a:bodyPr wrap="square">
            <a:spAutoFit/>
          </a:bodyPr>
          <a:lstStyle/>
          <a:p>
            <a:pPr algn="ctr" eaLnBrk="1" hangingPunct="1">
              <a:defRPr/>
            </a:pPr>
            <a:r>
              <a:rPr lang="sl-SI" altLang="sl-SI" sz="3200" b="1" i="1" kern="0" dirty="0">
                <a:solidFill>
                  <a:srgbClr val="0000FF"/>
                </a:solidFill>
                <a:latin typeface="Arial" charset="0"/>
                <a:ea typeface="+mj-ea"/>
                <a:cs typeface="+mj-cs"/>
              </a:rPr>
              <a:t>Ponavljanje in spomin</a:t>
            </a:r>
          </a:p>
          <a:p>
            <a:pPr eaLnBrk="1" hangingPunct="1">
              <a:defRPr/>
            </a:pPr>
            <a:endParaRPr lang="sl-SI" altLang="sl-SI" sz="3200" b="1" i="1" kern="0" dirty="0">
              <a:solidFill>
                <a:srgbClr val="0000FF"/>
              </a:solidFill>
              <a:latin typeface="Arial" charset="0"/>
              <a:ea typeface="+mj-ea"/>
              <a:cs typeface="+mj-cs"/>
            </a:endParaRPr>
          </a:p>
          <a:p>
            <a:pPr algn="ctr" eaLnBrk="1" hangingPunct="1">
              <a:defRPr/>
            </a:pPr>
            <a:r>
              <a:rPr lang="sl-SI" altLang="sl-SI" sz="3200" i="1" kern="0" dirty="0">
                <a:solidFill>
                  <a:srgbClr val="0000FF"/>
                </a:solidFill>
                <a:latin typeface="Arial" charset="0"/>
                <a:ea typeface="+mj-ea"/>
                <a:cs typeface="+mj-cs"/>
              </a:rPr>
              <a:t>1. </a:t>
            </a:r>
            <a:r>
              <a:rPr lang="sl-SI" altLang="sl-SI" sz="3200" b="1" i="1" kern="0" dirty="0">
                <a:solidFill>
                  <a:srgbClr val="FF0000"/>
                </a:solidFill>
                <a:latin typeface="Arial" charset="0"/>
                <a:ea typeface="+mj-ea"/>
                <a:cs typeface="+mj-cs"/>
              </a:rPr>
              <a:t>Prvo ponavljanje </a:t>
            </a:r>
            <a:r>
              <a:rPr lang="sl-SI" altLang="sl-SI" sz="3200" b="1" i="1" kern="0" dirty="0">
                <a:solidFill>
                  <a:srgbClr val="0000FF"/>
                </a:solidFill>
                <a:latin typeface="Arial" charset="0"/>
                <a:ea typeface="+mj-ea"/>
                <a:cs typeface="+mj-cs"/>
              </a:rPr>
              <a:t>15-20 minut po eno urnem učenju (traja okoli 10 minut, v obliki zapisov)</a:t>
            </a:r>
            <a:br>
              <a:rPr lang="sl-SI" altLang="sl-SI" sz="3200" b="1" i="1" kern="0" dirty="0">
                <a:solidFill>
                  <a:srgbClr val="0000FF"/>
                </a:solidFill>
                <a:latin typeface="Arial" charset="0"/>
                <a:ea typeface="+mj-ea"/>
                <a:cs typeface="+mj-cs"/>
              </a:rPr>
            </a:br>
            <a:r>
              <a:rPr lang="sl-SI" altLang="sl-SI" sz="3200" b="1" i="1" kern="0" dirty="0">
                <a:solidFill>
                  <a:srgbClr val="0000FF"/>
                </a:solidFill>
                <a:latin typeface="Arial" charset="0"/>
                <a:ea typeface="+mj-ea"/>
                <a:cs typeface="+mj-cs"/>
              </a:rPr>
              <a:t>2. </a:t>
            </a:r>
            <a:r>
              <a:rPr lang="sl-SI" altLang="sl-SI" sz="3200" b="1" i="1" kern="0" dirty="0">
                <a:solidFill>
                  <a:srgbClr val="FF0000"/>
                </a:solidFill>
                <a:latin typeface="Arial" charset="0"/>
                <a:ea typeface="+mj-ea"/>
                <a:cs typeface="+mj-cs"/>
              </a:rPr>
              <a:t>Drugi dan </a:t>
            </a:r>
            <a:r>
              <a:rPr lang="sl-SI" altLang="sl-SI" sz="3200" b="1" i="1" kern="0" dirty="0">
                <a:solidFill>
                  <a:srgbClr val="0000FF"/>
                </a:solidFill>
                <a:latin typeface="Arial" charset="0"/>
                <a:ea typeface="+mj-ea"/>
                <a:cs typeface="+mj-cs"/>
              </a:rPr>
              <a:t>– ponavljanje traja 5 minut</a:t>
            </a:r>
            <a:br>
              <a:rPr lang="sl-SI" altLang="sl-SI" sz="3200" b="1" i="1" kern="0" dirty="0">
                <a:solidFill>
                  <a:srgbClr val="0000FF"/>
                </a:solidFill>
                <a:latin typeface="Arial" charset="0"/>
                <a:ea typeface="+mj-ea"/>
                <a:cs typeface="+mj-cs"/>
              </a:rPr>
            </a:br>
            <a:r>
              <a:rPr lang="sl-SI" altLang="sl-SI" sz="3200" b="1" i="1" kern="0" dirty="0">
                <a:solidFill>
                  <a:srgbClr val="0000FF"/>
                </a:solidFill>
                <a:latin typeface="Arial" charset="0"/>
                <a:ea typeface="+mj-ea"/>
                <a:cs typeface="+mj-cs"/>
              </a:rPr>
              <a:t>3. </a:t>
            </a:r>
            <a:r>
              <a:rPr lang="sl-SI" altLang="sl-SI" sz="3200" b="1" i="1" kern="0" dirty="0">
                <a:solidFill>
                  <a:srgbClr val="FF0000"/>
                </a:solidFill>
                <a:latin typeface="Arial" charset="0"/>
                <a:ea typeface="+mj-ea"/>
                <a:cs typeface="+mj-cs"/>
              </a:rPr>
              <a:t>Tretje ponavljanje </a:t>
            </a:r>
            <a:r>
              <a:rPr lang="sl-SI" altLang="sl-SI" sz="3200" b="1" i="1" kern="0" dirty="0">
                <a:solidFill>
                  <a:srgbClr val="0000FF"/>
                </a:solidFill>
                <a:latin typeface="Arial" charset="0"/>
                <a:ea typeface="+mj-ea"/>
                <a:cs typeface="+mj-cs"/>
              </a:rPr>
              <a:t>– po enem tednu (le nekaj minut)</a:t>
            </a:r>
            <a:br>
              <a:rPr lang="sl-SI" altLang="sl-SI" sz="3200" b="1" i="1" kern="0" dirty="0">
                <a:solidFill>
                  <a:srgbClr val="0000FF"/>
                </a:solidFill>
                <a:latin typeface="Arial" charset="0"/>
                <a:ea typeface="+mj-ea"/>
                <a:cs typeface="+mj-cs"/>
              </a:rPr>
            </a:br>
            <a:r>
              <a:rPr lang="sl-SI" altLang="sl-SI" sz="3200" b="1" i="1" kern="0" dirty="0">
                <a:solidFill>
                  <a:srgbClr val="0000FF"/>
                </a:solidFill>
                <a:latin typeface="Arial" charset="0"/>
                <a:ea typeface="+mj-ea"/>
                <a:cs typeface="+mj-cs"/>
              </a:rPr>
              <a:t>4. </a:t>
            </a:r>
            <a:r>
              <a:rPr lang="sl-SI" altLang="sl-SI" sz="3200" b="1" i="1" kern="0" dirty="0">
                <a:solidFill>
                  <a:srgbClr val="FF0000"/>
                </a:solidFill>
                <a:latin typeface="Arial" charset="0"/>
                <a:ea typeface="+mj-ea"/>
                <a:cs typeface="+mj-cs"/>
              </a:rPr>
              <a:t>Četrto po enem mesecu </a:t>
            </a:r>
            <a:r>
              <a:rPr lang="sl-SI" altLang="sl-SI" sz="3200" b="1" i="1" kern="0" dirty="0">
                <a:solidFill>
                  <a:srgbClr val="0000FF"/>
                </a:solidFill>
                <a:latin typeface="Arial" charset="0"/>
                <a:ea typeface="+mj-ea"/>
                <a:cs typeface="+mj-cs"/>
              </a:rPr>
              <a:t>– naj bi zadostovalo za trajno pomnjenje</a:t>
            </a:r>
            <a:endParaRPr lang="sl-SI" sz="3200" b="1" dirty="0">
              <a:latin typeface="Arial"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1">
            <a:extLst>
              <a:ext uri="{FF2B5EF4-FFF2-40B4-BE49-F238E27FC236}">
                <a16:creationId xmlns:a16="http://schemas.microsoft.com/office/drawing/2014/main" id="{FA1946ED-71A1-4CDF-ACB5-8C914C707709}"/>
              </a:ext>
            </a:extLst>
          </p:cNvPr>
          <p:cNvSpPr>
            <a:spLocks noChangeArrowheads="1"/>
          </p:cNvSpPr>
          <p:nvPr/>
        </p:nvSpPr>
        <p:spPr bwMode="auto">
          <a:xfrm>
            <a:off x="3028950" y="476250"/>
            <a:ext cx="8515350"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2200" b="1">
                <a:solidFill>
                  <a:schemeClr val="tx2"/>
                </a:solidFill>
                <a:latin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l"/>
              <a:defRPr sz="2000" b="1">
                <a:solidFill>
                  <a:schemeClr val="tx2"/>
                </a:solidFill>
                <a:latin typeface="Times New Roman" panose="02020603050405020304" pitchFamily="18" charset="0"/>
              </a:defRPr>
            </a:lvl2pPr>
            <a:lvl3pPr marL="1143000" indent="-228600">
              <a:spcBef>
                <a:spcPct val="20000"/>
              </a:spcBef>
              <a:buClr>
                <a:schemeClr val="accent1"/>
              </a:buClr>
              <a:buSzPct val="70000"/>
              <a:buFont typeface="Wingdings" panose="05000000000000000000" pitchFamily="2" charset="2"/>
              <a:buChar char="l"/>
              <a:defRPr sz="1900">
                <a:solidFill>
                  <a:schemeClr val="tx2"/>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
              <a:defRPr sz="1600">
                <a:solidFill>
                  <a:schemeClr val="tx2"/>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9pPr>
          </a:lstStyle>
          <a:p>
            <a:pPr algn="ctr" defTabSz="914400" fontAlgn="base">
              <a:spcBef>
                <a:spcPct val="0"/>
              </a:spcBef>
              <a:spcAft>
                <a:spcPct val="0"/>
              </a:spcAft>
              <a:buClrTx/>
              <a:buSzTx/>
              <a:buNone/>
            </a:pPr>
            <a:r>
              <a:rPr lang="sl-SI" altLang="sl-SI" sz="2800" i="1" dirty="0">
                <a:solidFill>
                  <a:srgbClr val="0000FF"/>
                </a:solidFill>
                <a:latin typeface="Arial" panose="020B0604020202020204" pitchFamily="34" charset="0"/>
              </a:rPr>
              <a:t>"Tam, kjer se križajo potrebe sveta in tvoji talenti, tam je mesto tvojega poklica." (Aristotel)</a:t>
            </a:r>
          </a:p>
          <a:p>
            <a:pPr algn="ctr" defTabSz="914400" fontAlgn="base">
              <a:spcBef>
                <a:spcPct val="0"/>
              </a:spcBef>
              <a:spcAft>
                <a:spcPct val="0"/>
              </a:spcAft>
              <a:buClrTx/>
              <a:buSzTx/>
              <a:buNone/>
            </a:pPr>
            <a:endParaRPr lang="sl-SI" altLang="sl-SI" sz="2800" dirty="0">
              <a:solidFill>
                <a:srgbClr val="0000FF"/>
              </a:solidFill>
              <a:latin typeface="Arial" panose="020B0604020202020204" pitchFamily="34" charset="0"/>
            </a:endParaRPr>
          </a:p>
          <a:p>
            <a:pPr algn="ctr" defTabSz="914400" fontAlgn="base">
              <a:spcBef>
                <a:spcPct val="0"/>
              </a:spcBef>
              <a:spcAft>
                <a:spcPct val="0"/>
              </a:spcAft>
              <a:buClrTx/>
              <a:buSzTx/>
              <a:buNone/>
            </a:pPr>
            <a:r>
              <a:rPr lang="sl-SI" altLang="sl-SI" sz="2800" dirty="0">
                <a:solidFill>
                  <a:srgbClr val="0000FF"/>
                </a:solidFill>
                <a:latin typeface="Arial" panose="020B0604020202020204" pitchFamily="34" charset="0"/>
              </a:rPr>
              <a:t>Zlata pravila bralne strategije in koraki do boljšega učenja</a:t>
            </a:r>
          </a:p>
          <a:p>
            <a:pPr algn="ctr" defTabSz="914400" fontAlgn="base">
              <a:spcBef>
                <a:spcPct val="0"/>
              </a:spcBef>
              <a:spcAft>
                <a:spcPct val="0"/>
              </a:spcAft>
              <a:buClrTx/>
              <a:buSzTx/>
              <a:buNone/>
            </a:pPr>
            <a:endParaRPr lang="sl-SI" altLang="sl-SI" sz="2400" dirty="0">
              <a:solidFill>
                <a:srgbClr val="0000FF"/>
              </a:solidFill>
              <a:latin typeface="Arial" panose="020B0604020202020204" pitchFamily="34" charset="0"/>
            </a:endParaRPr>
          </a:p>
          <a:p>
            <a:pPr algn="ctr" defTabSz="914400" fontAlgn="base">
              <a:spcBef>
                <a:spcPct val="0"/>
              </a:spcBef>
              <a:spcAft>
                <a:spcPct val="0"/>
              </a:spcAft>
              <a:buClrTx/>
              <a:buSzTx/>
              <a:buNone/>
            </a:pPr>
            <a:r>
              <a:rPr lang="sl-SI" altLang="sl-SI" sz="2400" dirty="0">
                <a:solidFill>
                  <a:srgbClr val="0000FF"/>
                </a:solidFill>
                <a:latin typeface="Arial" panose="020B0604020202020204" pitchFamily="34" charset="0"/>
              </a:rPr>
              <a:t>1. </a:t>
            </a:r>
            <a:r>
              <a:rPr lang="sl-SI" altLang="sl-SI" sz="2400" b="0" dirty="0">
                <a:solidFill>
                  <a:srgbClr val="0000FF"/>
                </a:solidFill>
                <a:latin typeface="Arial" panose="020B0604020202020204" pitchFamily="34" charset="0"/>
              </a:rPr>
              <a:t>Strategi, vodje, menedžerji geniji </a:t>
            </a:r>
            <a:r>
              <a:rPr lang="sl-SI" altLang="sl-SI" sz="2400" dirty="0">
                <a:solidFill>
                  <a:srgbClr val="0000FF"/>
                </a:solidFill>
                <a:latin typeface="Arial" panose="020B0604020202020204" pitchFamily="34" charset="0"/>
              </a:rPr>
              <a:t>znajo izluščiti bistvo</a:t>
            </a:r>
          </a:p>
          <a:p>
            <a:pPr algn="ctr" defTabSz="914400" fontAlgn="base">
              <a:spcBef>
                <a:spcPct val="0"/>
              </a:spcBef>
              <a:spcAft>
                <a:spcPct val="0"/>
              </a:spcAft>
              <a:buClrTx/>
              <a:buSzTx/>
              <a:buNone/>
            </a:pPr>
            <a:r>
              <a:rPr lang="sl-SI" altLang="sl-SI" sz="2400" dirty="0">
                <a:solidFill>
                  <a:srgbClr val="FF0000"/>
                </a:solidFill>
                <a:latin typeface="Arial" panose="020B0604020202020204" pitchFamily="34" charset="0"/>
              </a:rPr>
              <a:t>1. </a:t>
            </a:r>
            <a:r>
              <a:rPr lang="sl-SI" altLang="sl-SI" sz="2400" u="sng" dirty="0">
                <a:solidFill>
                  <a:srgbClr val="FF0000"/>
                </a:solidFill>
                <a:latin typeface="Arial" panose="020B0604020202020204" pitchFamily="34" charset="0"/>
              </a:rPr>
              <a:t>Ne berejo tistega, kar ni potrebn</a:t>
            </a:r>
            <a:r>
              <a:rPr lang="sl-SI" altLang="sl-SI" sz="2400" b="0" u="sng" dirty="0">
                <a:solidFill>
                  <a:srgbClr val="FF0000"/>
                </a:solidFill>
                <a:latin typeface="Arial" panose="020B0604020202020204" pitchFamily="34" charset="0"/>
              </a:rPr>
              <a:t>o</a:t>
            </a:r>
          </a:p>
          <a:p>
            <a:pPr algn="ctr" defTabSz="914400" fontAlgn="base">
              <a:spcBef>
                <a:spcPct val="0"/>
              </a:spcBef>
              <a:spcAft>
                <a:spcPct val="0"/>
              </a:spcAft>
              <a:buClrTx/>
              <a:buSzTx/>
              <a:buNone/>
            </a:pPr>
            <a:r>
              <a:rPr lang="sl-SI" altLang="sl-SI" sz="2400" b="0" dirty="0">
                <a:solidFill>
                  <a:srgbClr val="0000FF"/>
                </a:solidFill>
                <a:latin typeface="Arial" panose="020B0604020202020204" pitchFamily="34" charset="0"/>
              </a:rPr>
              <a:t>2. Prebrane stvari </a:t>
            </a:r>
            <a:r>
              <a:rPr lang="sl-SI" altLang="sl-SI" sz="2400" dirty="0">
                <a:solidFill>
                  <a:srgbClr val="0000FF"/>
                </a:solidFill>
                <a:latin typeface="Arial" panose="020B0604020202020204" pitchFamily="34" charset="0"/>
              </a:rPr>
              <a:t>povežejo z že obstoječim znanjem in izkušnjami</a:t>
            </a:r>
          </a:p>
          <a:p>
            <a:pPr algn="ctr" defTabSz="914400" fontAlgn="base">
              <a:spcBef>
                <a:spcPct val="0"/>
              </a:spcBef>
              <a:spcAft>
                <a:spcPct val="0"/>
              </a:spcAft>
              <a:buClrTx/>
              <a:buSzTx/>
              <a:buNone/>
            </a:pPr>
            <a:r>
              <a:rPr lang="sl-SI" altLang="sl-SI" sz="2400" dirty="0" err="1">
                <a:solidFill>
                  <a:srgbClr val="FF0000"/>
                </a:solidFill>
                <a:latin typeface="Arial" panose="020B0604020202020204" pitchFamily="34" charset="0"/>
              </a:rPr>
              <a:t>3.Torej</a:t>
            </a:r>
            <a:r>
              <a:rPr lang="sl-SI" altLang="sl-SI" sz="2400" dirty="0">
                <a:solidFill>
                  <a:srgbClr val="FF0000"/>
                </a:solidFill>
                <a:latin typeface="Arial" panose="020B0604020202020204" pitchFamily="34" charset="0"/>
              </a:rPr>
              <a:t> genialci vedo, katere stvari si morajo zapomniti, </a:t>
            </a:r>
            <a:r>
              <a:rPr lang="sl-SI" altLang="sl-SI" sz="2400" dirty="0">
                <a:solidFill>
                  <a:srgbClr val="0000FF"/>
                </a:solidFill>
                <a:latin typeface="Arial" panose="020B0604020202020204" pitchFamily="34" charset="0"/>
              </a:rPr>
              <a:t>da bodo lahko celotno gradivo poklicali iz spomina</a:t>
            </a:r>
          </a:p>
          <a:p>
            <a:pPr algn="ctr" defTabSz="914400" fontAlgn="base">
              <a:spcBef>
                <a:spcPct val="0"/>
              </a:spcBef>
              <a:spcAft>
                <a:spcPct val="0"/>
              </a:spcAft>
              <a:buClrTx/>
              <a:buSzTx/>
              <a:buNone/>
            </a:pPr>
            <a:r>
              <a:rPr lang="sl-SI" altLang="sl-SI" sz="2400" u="sng" dirty="0">
                <a:solidFill>
                  <a:srgbClr val="0000FF"/>
                </a:solidFill>
                <a:latin typeface="Arial" panose="020B0604020202020204" pitchFamily="34" charset="0"/>
              </a:rPr>
              <a:t>Metode:</a:t>
            </a:r>
            <a:r>
              <a:rPr lang="sl-SI" altLang="sl-SI" sz="2400" b="0" u="sng" dirty="0">
                <a:solidFill>
                  <a:srgbClr val="0000FF"/>
                </a:solidFill>
                <a:latin typeface="Arial" panose="020B0604020202020204" pitchFamily="34" charset="0"/>
              </a:rPr>
              <a:t> </a:t>
            </a:r>
            <a:r>
              <a:rPr lang="sl-SI" altLang="sl-SI" sz="2400" b="0" dirty="0">
                <a:solidFill>
                  <a:srgbClr val="0000FF"/>
                </a:solidFill>
                <a:latin typeface="Arial" panose="020B0604020202020204" pitchFamily="34" charset="0"/>
              </a:rPr>
              <a:t>povzetki, </a:t>
            </a:r>
            <a:r>
              <a:rPr lang="sl-SI" altLang="sl-SI" sz="2400" b="0" dirty="0" err="1">
                <a:solidFill>
                  <a:srgbClr val="0000FF"/>
                </a:solidFill>
                <a:latin typeface="Arial" panose="020B0604020202020204" pitchFamily="34" charset="0"/>
              </a:rPr>
              <a:t>plonkci</a:t>
            </a:r>
            <a:r>
              <a:rPr lang="sl-SI" altLang="sl-SI" sz="2400" b="0" dirty="0">
                <a:solidFill>
                  <a:srgbClr val="0000FF"/>
                </a:solidFill>
                <a:latin typeface="Arial" panose="020B0604020202020204" pitchFamily="34" charset="0"/>
              </a:rPr>
              <a:t>, </a:t>
            </a:r>
            <a:r>
              <a:rPr lang="sl-SI" altLang="sl-SI" sz="2400" b="0" dirty="0" err="1">
                <a:solidFill>
                  <a:srgbClr val="0000FF"/>
                </a:solidFill>
                <a:latin typeface="Arial" panose="020B0604020202020204" pitchFamily="34" charset="0"/>
              </a:rPr>
              <a:t>Pawer</a:t>
            </a:r>
            <a:r>
              <a:rPr lang="sl-SI" altLang="sl-SI" sz="2400" b="0" dirty="0">
                <a:solidFill>
                  <a:srgbClr val="0000FF"/>
                </a:solidFill>
                <a:latin typeface="Arial" panose="020B0604020202020204" pitchFamily="34" charset="0"/>
              </a:rPr>
              <a:t> </a:t>
            </a:r>
            <a:r>
              <a:rPr lang="sl-SI" altLang="sl-SI" sz="2400" b="0" dirty="0" err="1">
                <a:solidFill>
                  <a:srgbClr val="0000FF"/>
                </a:solidFill>
                <a:latin typeface="Arial" panose="020B0604020202020204" pitchFamily="34" charset="0"/>
              </a:rPr>
              <a:t>Point</a:t>
            </a:r>
            <a:r>
              <a:rPr lang="sl-SI" altLang="sl-SI" sz="2400" b="0" dirty="0">
                <a:solidFill>
                  <a:srgbClr val="0000FF"/>
                </a:solidFill>
                <a:latin typeface="Arial" panose="020B0604020202020204" pitchFamily="34" charset="0"/>
              </a:rPr>
              <a:t>  prezentacija, karton v rokah, oporne točke, miselni vzorci ...</a:t>
            </a:r>
            <a:endParaRPr lang="sl-SI" altLang="sl-SI" sz="1800" b="0" dirty="0">
              <a:solidFill>
                <a:srgbClr val="0000FF"/>
              </a:solidFill>
              <a:latin typeface="Arial" panose="020B0604020202020204" pitchFamily="34" charset="0"/>
            </a:endParaRPr>
          </a:p>
        </p:txBody>
      </p:sp>
      <p:sp>
        <p:nvSpPr>
          <p:cNvPr id="119811" name="Picture 3">
            <a:extLst>
              <a:ext uri="{FF2B5EF4-FFF2-40B4-BE49-F238E27FC236}">
                <a16:creationId xmlns:a16="http://schemas.microsoft.com/office/drawing/2014/main" id="{C1682452-DDA1-4175-85B6-88F56365EA94}"/>
              </a:ext>
            </a:extLst>
          </p:cNvPr>
          <p:cNvSpPr>
            <a:spLocks noChangeAspect="1" noChangeArrowheads="1"/>
          </p:cNvSpPr>
          <p:nvPr/>
        </p:nvSpPr>
        <p:spPr bwMode="auto">
          <a:xfrm>
            <a:off x="4440239" y="4941888"/>
            <a:ext cx="3887787"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sl-SI">
              <a:solidFill>
                <a:srgbClr val="000000"/>
              </a:solidFill>
              <a:latin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1">
            <a:extLst>
              <a:ext uri="{FF2B5EF4-FFF2-40B4-BE49-F238E27FC236}">
                <a16:creationId xmlns:a16="http://schemas.microsoft.com/office/drawing/2014/main" id="{3F6FD86E-01FD-4F6E-8156-8A8C95BFC33E}"/>
              </a:ext>
            </a:extLst>
          </p:cNvPr>
          <p:cNvSpPr>
            <a:spLocks noChangeArrowheads="1"/>
          </p:cNvSpPr>
          <p:nvPr/>
        </p:nvSpPr>
        <p:spPr bwMode="auto">
          <a:xfrm>
            <a:off x="2495550" y="333375"/>
            <a:ext cx="6624638"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lnSpc>
                <a:spcPct val="115000"/>
              </a:lnSpc>
              <a:spcBef>
                <a:spcPct val="0"/>
              </a:spcBef>
              <a:spcAft>
                <a:spcPts val="1000"/>
              </a:spcAft>
              <a:buNone/>
            </a:pPr>
            <a:r>
              <a:rPr lang="sl-SI" altLang="sl-SI">
                <a:solidFill>
                  <a:srgbClr val="0000FF"/>
                </a:solidFill>
                <a:ea typeface="Calibri" panose="020F0502020204030204" pitchFamily="34" charset="0"/>
                <a:cs typeface="Arial" panose="020B0604020202020204" pitchFamily="34" charset="0"/>
              </a:rPr>
              <a:t>UČINKOVITO UČENJE</a:t>
            </a:r>
            <a:endParaRPr lang="sl-SI" altLang="sl-SI" b="1">
              <a:solidFill>
                <a:srgbClr val="0000FF"/>
              </a:solidFill>
              <a:ea typeface="Calibri" panose="020F0502020204030204" pitchFamily="34" charset="0"/>
              <a:cs typeface="Arial" panose="020B0604020202020204" pitchFamily="34" charset="0"/>
            </a:endParaRPr>
          </a:p>
        </p:txBody>
      </p:sp>
      <p:sp>
        <p:nvSpPr>
          <p:cNvPr id="134147" name="Pravokotnik 5">
            <a:extLst>
              <a:ext uri="{FF2B5EF4-FFF2-40B4-BE49-F238E27FC236}">
                <a16:creationId xmlns:a16="http://schemas.microsoft.com/office/drawing/2014/main" id="{34F4FA59-B695-4C5E-9F68-28A43B69FE36}"/>
              </a:ext>
            </a:extLst>
          </p:cNvPr>
          <p:cNvSpPr>
            <a:spLocks noChangeArrowheads="1"/>
          </p:cNvSpPr>
          <p:nvPr/>
        </p:nvSpPr>
        <p:spPr bwMode="auto">
          <a:xfrm>
            <a:off x="2927350" y="1700214"/>
            <a:ext cx="6985000"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0"/>
              </a:spcBef>
              <a:spcAft>
                <a:spcPct val="0"/>
              </a:spcAft>
              <a:buNone/>
            </a:pPr>
            <a:r>
              <a:rPr lang="sl-SI" altLang="sl-SI" sz="2400" i="1" dirty="0">
                <a:solidFill>
                  <a:srgbClr val="0000FF"/>
                </a:solidFill>
              </a:rPr>
              <a:t>Večina ljudi odneha tik pred tem, ko bi uspeli. Obupajo korak pred ciljno vrvico. Ne gredo se več, čeprav teče zadnja minuta igre in imajo priložnost za zmagoviti gol.</a:t>
            </a:r>
            <a:endParaRPr lang="sl-SI" altLang="sl-SI" sz="2400" b="1" i="1" dirty="0">
              <a:solidFill>
                <a:srgbClr val="0000FF"/>
              </a:solidFill>
            </a:endParaRPr>
          </a:p>
          <a:p>
            <a:pPr algn="ctr" defTabSz="914400" fontAlgn="base">
              <a:spcBef>
                <a:spcPct val="0"/>
              </a:spcBef>
              <a:spcAft>
                <a:spcPct val="0"/>
              </a:spcAft>
              <a:buNone/>
            </a:pPr>
            <a:r>
              <a:rPr lang="sl-SI" altLang="sl-SI" sz="2400" i="1" dirty="0">
                <a:solidFill>
                  <a:srgbClr val="0000FF"/>
                </a:solidFill>
              </a:rPr>
              <a:t>H. ROSS PEROT</a:t>
            </a:r>
          </a:p>
          <a:p>
            <a:pPr defTabSz="914400" fontAlgn="base">
              <a:spcBef>
                <a:spcPct val="0"/>
              </a:spcBef>
              <a:spcAft>
                <a:spcPct val="0"/>
              </a:spcAft>
              <a:buNone/>
            </a:pPr>
            <a:endParaRPr lang="sl-SI" altLang="sl-SI" sz="2400" dirty="0">
              <a:solidFill>
                <a:srgbClr val="0000FF"/>
              </a:solidFill>
            </a:endParaRPr>
          </a:p>
          <a:p>
            <a:pPr defTabSz="914400" fontAlgn="base">
              <a:spcBef>
                <a:spcPct val="0"/>
              </a:spcBef>
              <a:spcAft>
                <a:spcPct val="0"/>
              </a:spcAft>
              <a:buNone/>
            </a:pPr>
            <a:endParaRPr lang="sl-SI" altLang="sl-SI" sz="2400" dirty="0">
              <a:solidFill>
                <a:srgbClr val="0000FF"/>
              </a:solidFill>
            </a:endParaRPr>
          </a:p>
          <a:p>
            <a:pPr defTabSz="914400" fontAlgn="base">
              <a:spcBef>
                <a:spcPct val="0"/>
              </a:spcBef>
              <a:spcAft>
                <a:spcPct val="0"/>
              </a:spcAft>
              <a:buNone/>
            </a:pPr>
            <a:endParaRPr lang="sl-SI" altLang="sl-SI" sz="1800" b="1" dirty="0">
              <a:solidFill>
                <a:srgbClr val="000000"/>
              </a:solidFill>
            </a:endParaRPr>
          </a:p>
        </p:txBody>
      </p:sp>
      <p:pic>
        <p:nvPicPr>
          <p:cNvPr id="134148" name="Picture 4">
            <a:extLst>
              <a:ext uri="{FF2B5EF4-FFF2-40B4-BE49-F238E27FC236}">
                <a16:creationId xmlns:a16="http://schemas.microsoft.com/office/drawing/2014/main" id="{DED6F5FC-F83A-452C-BCC8-872115D430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5425" y="4076700"/>
            <a:ext cx="4364038"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Pravokotnik 1">
            <a:extLst>
              <a:ext uri="{FF2B5EF4-FFF2-40B4-BE49-F238E27FC236}">
                <a16:creationId xmlns:a16="http://schemas.microsoft.com/office/drawing/2014/main" id="{131DCE5E-025C-46FA-8332-EEB5D9D21635}"/>
              </a:ext>
            </a:extLst>
          </p:cNvPr>
          <p:cNvSpPr>
            <a:spLocks noChangeArrowheads="1"/>
          </p:cNvSpPr>
          <p:nvPr/>
        </p:nvSpPr>
        <p:spPr bwMode="auto">
          <a:xfrm>
            <a:off x="1992313" y="1268414"/>
            <a:ext cx="8451850"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2200" b="1">
                <a:solidFill>
                  <a:schemeClr val="tx2"/>
                </a:solidFill>
                <a:latin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l"/>
              <a:defRPr sz="2000" b="1">
                <a:solidFill>
                  <a:schemeClr val="tx2"/>
                </a:solidFill>
                <a:latin typeface="Times New Roman" panose="02020603050405020304" pitchFamily="18" charset="0"/>
              </a:defRPr>
            </a:lvl2pPr>
            <a:lvl3pPr marL="1143000" indent="-228600">
              <a:spcBef>
                <a:spcPct val="20000"/>
              </a:spcBef>
              <a:buClr>
                <a:schemeClr val="accent1"/>
              </a:buClr>
              <a:buSzPct val="70000"/>
              <a:buFont typeface="Wingdings" panose="05000000000000000000" pitchFamily="2" charset="2"/>
              <a:buChar char="l"/>
              <a:defRPr sz="1900">
                <a:solidFill>
                  <a:schemeClr val="tx2"/>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
              <a:defRPr sz="1600">
                <a:solidFill>
                  <a:schemeClr val="tx2"/>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 typeface="Wingdings" panose="05000000000000000000" pitchFamily="2" charset="2"/>
              <a:buNone/>
              <a:tabLst/>
              <a:defRPr/>
            </a:pPr>
            <a:r>
              <a:rPr kumimoji="0" lang="sl-SI" altLang="sl-SI" sz="3600" b="1" i="0" u="none" strike="noStrike" kern="12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IZBOLJŠANJE SPOMINA</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sl-SI" altLang="sl-SI" sz="2400" b="0" i="0" u="none" strike="noStrike" kern="12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Spomin lahko izboljšamo z izboljšanjem naslednjih sposobnosti:</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sl-SI" altLang="sl-SI" sz="2400" b="0" i="0" u="none" strike="noStrike" kern="12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sl-SI" altLang="sl-SI" sz="24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Sposobnost predstavljanja</a:t>
            </a:r>
            <a:r>
              <a:rPr kumimoji="0" lang="sl-SI" altLang="sl-SI" sz="24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sl-SI" altLang="sl-SI" sz="2400" b="0" i="0" u="none" strike="noStrike" kern="12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 če hočemo spomin uspešno uporabljati, moramo poživiti tudi navidezno povsem vsakdanje in nezanimive informacije kot npr. zaporedje številk ali nakupovalni seznam. </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sl-SI" altLang="sl-SI" sz="24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To dosežemo s predstavo </a:t>
            </a:r>
            <a:r>
              <a:rPr kumimoji="0" lang="sl-SI" altLang="sl-SI" sz="2400" b="0" i="0" u="none" strike="noStrike" kern="12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rPr>
              <a:t>– v mislih naslikamo neko stvar, nato pa realno mentalno podobo spremenimo tako, da jo doživimo z različnih plati. </a:t>
            </a:r>
            <a:endParaRPr kumimoji="0" lang="sl-SI" altLang="sl-SI" sz="3600" b="1" i="0" u="none" strike="noStrike" kern="12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base" latinLnBrk="0" hangingPunct="1">
              <a:lnSpc>
                <a:spcPct val="115000"/>
              </a:lnSpc>
              <a:spcBef>
                <a:spcPct val="0"/>
              </a:spcBef>
              <a:spcAft>
                <a:spcPts val="1000"/>
              </a:spcAft>
              <a:buClrTx/>
              <a:buSzTx/>
              <a:buFont typeface="Wingdings" panose="05000000000000000000" pitchFamily="2" charset="2"/>
              <a:buNone/>
              <a:tabLst/>
              <a:defRPr/>
            </a:pPr>
            <a:endParaRPr kumimoji="0" lang="sl-SI" altLang="sl-SI" sz="3600" b="1" i="0" u="none" strike="noStrike" kern="1200" cap="none" spc="0" normalizeH="0" baseline="0" noProof="0" dirty="0">
              <a:ln>
                <a:noFill/>
              </a:ln>
              <a:solidFill>
                <a:srgbClr val="0000FF"/>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145411" name="Picture 4">
            <a:extLst>
              <a:ext uri="{FF2B5EF4-FFF2-40B4-BE49-F238E27FC236}">
                <a16:creationId xmlns:a16="http://schemas.microsoft.com/office/drawing/2014/main" id="{6599DB9A-7F41-496C-B02A-FC1C3453F2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2201" y="115889"/>
            <a:ext cx="1731963"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A814123B-D3C3-6FC5-368A-B24CC106FEA6}"/>
              </a:ext>
            </a:extLst>
          </p:cNvPr>
          <p:cNvPicPr>
            <a:picLocks noChangeAspect="1"/>
          </p:cNvPicPr>
          <p:nvPr/>
        </p:nvPicPr>
        <p:blipFill>
          <a:blip r:embed="rId2"/>
          <a:stretch>
            <a:fillRect/>
          </a:stretch>
        </p:blipFill>
        <p:spPr>
          <a:xfrm>
            <a:off x="3677920" y="1265679"/>
            <a:ext cx="5069840" cy="4154220"/>
          </a:xfrm>
          <a:prstGeom prst="rect">
            <a:avLst/>
          </a:prstGeom>
        </p:spPr>
      </p:pic>
    </p:spTree>
    <p:extLst>
      <p:ext uri="{BB962C8B-B14F-4D97-AF65-F5344CB8AC3E}">
        <p14:creationId xmlns:p14="http://schemas.microsoft.com/office/powerpoint/2010/main" val="1063218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Pravokotnik 1">
            <a:extLst>
              <a:ext uri="{FF2B5EF4-FFF2-40B4-BE49-F238E27FC236}">
                <a16:creationId xmlns:a16="http://schemas.microsoft.com/office/drawing/2014/main" id="{5A875050-DC1F-4AAD-90ED-FF91BDD815CE}"/>
              </a:ext>
            </a:extLst>
          </p:cNvPr>
          <p:cNvSpPr>
            <a:spLocks noChangeArrowheads="1"/>
          </p:cNvSpPr>
          <p:nvPr/>
        </p:nvSpPr>
        <p:spPr bwMode="auto">
          <a:xfrm>
            <a:off x="2424114" y="1933575"/>
            <a:ext cx="7272337" cy="1938338"/>
          </a:xfrm>
          <a:prstGeom prst="rect">
            <a:avLst/>
          </a:prstGeom>
          <a:noFill/>
          <a:ln>
            <a:noFill/>
          </a:ln>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 typeface="Arial" charset="0"/>
              <a:buChar char="•"/>
              <a:tabLst/>
              <a:defRPr/>
            </a:pPr>
            <a:endParaRPr kumimoji="0" lang="sl-SI" altLang="sl-SI" sz="2400" b="0" i="0" u="none" strike="noStrike" kern="1200" cap="none" spc="0" normalizeH="0" baseline="0" noProof="0" dirty="0">
              <a:ln>
                <a:noFill/>
              </a:ln>
              <a:solidFill>
                <a:srgbClr val="0000FF"/>
              </a:solidFill>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l-SI" altLang="sl-SI" sz="2400" b="1" i="0" u="none" strike="noStrike" kern="1200" cap="none" spc="0" normalizeH="0" baseline="0" noProof="0" dirty="0">
              <a:ln>
                <a:noFill/>
              </a:ln>
              <a:solidFill>
                <a:srgbClr val="0000FF"/>
              </a:solidFill>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l-SI" altLang="sl-SI" sz="2400" b="1" i="0" u="none" strike="noStrike" kern="1200" cap="none" spc="0" normalizeH="0" baseline="0" noProof="0" dirty="0">
              <a:ln>
                <a:noFill/>
              </a:ln>
              <a:solidFill>
                <a:srgbClr val="0000FF"/>
              </a:solidFill>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l-SI" altLang="sl-SI" sz="2400" b="1" i="0" u="none" strike="noStrike" kern="1200" cap="none" spc="0" normalizeH="0" baseline="0" noProof="0" dirty="0">
              <a:ln>
                <a:noFill/>
              </a:ln>
              <a:solidFill>
                <a:srgbClr val="FF0000"/>
              </a:solidFill>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l-SI" altLang="sl-SI" sz="2400" b="1" i="0" u="none" strike="noStrike" kern="1200" cap="none" spc="0" normalizeH="0" baseline="0" noProof="0" dirty="0">
              <a:ln>
                <a:noFill/>
              </a:ln>
              <a:solidFill>
                <a:srgbClr val="0000FF"/>
              </a:solidFill>
              <a:effectLst/>
              <a:uLnTx/>
              <a:uFillTx/>
              <a:latin typeface="Arial" charset="0"/>
              <a:ea typeface="+mn-ea"/>
              <a:cs typeface="+mn-cs"/>
            </a:endParaRPr>
          </a:p>
        </p:txBody>
      </p:sp>
      <p:sp>
        <p:nvSpPr>
          <p:cNvPr id="149507" name="Pravokotnik 1">
            <a:extLst>
              <a:ext uri="{FF2B5EF4-FFF2-40B4-BE49-F238E27FC236}">
                <a16:creationId xmlns:a16="http://schemas.microsoft.com/office/drawing/2014/main" id="{8510E454-4AB1-4C33-8BB4-8B6488305C3E}"/>
              </a:ext>
            </a:extLst>
          </p:cNvPr>
          <p:cNvSpPr>
            <a:spLocks noChangeArrowheads="1"/>
          </p:cNvSpPr>
          <p:nvPr/>
        </p:nvSpPr>
        <p:spPr bwMode="auto">
          <a:xfrm>
            <a:off x="2855914" y="2427289"/>
            <a:ext cx="6480175"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2200" b="1">
                <a:solidFill>
                  <a:schemeClr val="tx2"/>
                </a:solidFill>
                <a:latin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l"/>
              <a:defRPr sz="2000" b="1">
                <a:solidFill>
                  <a:schemeClr val="tx2"/>
                </a:solidFill>
                <a:latin typeface="Times New Roman" panose="02020603050405020304" pitchFamily="18" charset="0"/>
              </a:defRPr>
            </a:lvl2pPr>
            <a:lvl3pPr marL="1143000" indent="-228600">
              <a:spcBef>
                <a:spcPct val="20000"/>
              </a:spcBef>
              <a:buClr>
                <a:schemeClr val="accent1"/>
              </a:buClr>
              <a:buSzPct val="70000"/>
              <a:buFont typeface="Wingdings" panose="05000000000000000000" pitchFamily="2" charset="2"/>
              <a:buChar char="l"/>
              <a:defRPr sz="1900">
                <a:solidFill>
                  <a:schemeClr val="tx2"/>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
              <a:defRPr sz="1600">
                <a:solidFill>
                  <a:schemeClr val="tx2"/>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sl-SI" altLang="sl-SI" sz="32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Sposobnost opazovanja </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sl-SI" altLang="sl-SI" sz="24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Stvari si zapomnimo bolje, če čim bolj izkoristimo vse čute. </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sl-SI" altLang="sl-SI" sz="24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sl-SI" altLang="sl-SI" sz="2400" b="0"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Kadar popolnoma zbrano in zavestno opazujemo kak predmet, so spominske sledi, ki se vtisnejo v možgane, globlje, kakor tedaj, ko sprejemamo samo splošni vizualni vtis.</a:t>
            </a:r>
          </a:p>
        </p:txBody>
      </p:sp>
      <p:sp>
        <p:nvSpPr>
          <p:cNvPr id="149508" name="Pravokotnik 1">
            <a:extLst>
              <a:ext uri="{FF2B5EF4-FFF2-40B4-BE49-F238E27FC236}">
                <a16:creationId xmlns:a16="http://schemas.microsoft.com/office/drawing/2014/main" id="{9D499E6F-D93A-4544-BE4B-1C9038DB27D2}"/>
              </a:ext>
            </a:extLst>
          </p:cNvPr>
          <p:cNvSpPr>
            <a:spLocks noChangeArrowheads="1"/>
          </p:cNvSpPr>
          <p:nvPr/>
        </p:nvSpPr>
        <p:spPr bwMode="auto">
          <a:xfrm>
            <a:off x="3432176" y="549275"/>
            <a:ext cx="49498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2200" b="1">
                <a:solidFill>
                  <a:schemeClr val="tx2"/>
                </a:solidFill>
                <a:latin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l"/>
              <a:defRPr sz="2000" b="1">
                <a:solidFill>
                  <a:schemeClr val="tx2"/>
                </a:solidFill>
                <a:latin typeface="Times New Roman" panose="02020603050405020304" pitchFamily="18" charset="0"/>
              </a:defRPr>
            </a:lvl2pPr>
            <a:lvl3pPr marL="1143000" indent="-228600">
              <a:spcBef>
                <a:spcPct val="20000"/>
              </a:spcBef>
              <a:buClr>
                <a:schemeClr val="accent1"/>
              </a:buClr>
              <a:buSzPct val="70000"/>
              <a:buFont typeface="Wingdings" panose="05000000000000000000" pitchFamily="2" charset="2"/>
              <a:buChar char="l"/>
              <a:defRPr sz="1900">
                <a:solidFill>
                  <a:schemeClr val="tx2"/>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
              <a:defRPr sz="1600">
                <a:solidFill>
                  <a:schemeClr val="tx2"/>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sl-SI" altLang="sl-SI" sz="2400" b="1" i="1" u="none" strike="noStrike" kern="1200" cap="none" spc="0" normalizeH="0" baseline="0" noProof="0">
                <a:ln>
                  <a:noFill/>
                </a:ln>
                <a:solidFill>
                  <a:srgbClr val="0000FF"/>
                </a:solidFill>
                <a:effectLst/>
                <a:uLnTx/>
                <a:uFillTx/>
                <a:latin typeface="Arial" panose="020B0604020202020204" pitchFamily="34" charset="0"/>
                <a:ea typeface="+mn-ea"/>
                <a:cs typeface="+mn-cs"/>
              </a:rPr>
              <a:t>KAR SLIŠIM, POZABIM,</a:t>
            </a:r>
            <a:endParaRPr kumimoji="0" lang="sl-SI" altLang="sl-SI" sz="2400" b="0" i="0" u="none" strike="noStrike" kern="1200" cap="none" spc="0" normalizeH="0" baseline="0" noProof="0">
              <a:ln>
                <a:noFill/>
              </a:ln>
              <a:solidFill>
                <a:srgbClr val="0000FF"/>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sl-SI" altLang="sl-SI" sz="2400" b="1" i="1" u="none" strike="noStrike" kern="1200" cap="none" spc="0" normalizeH="0" baseline="0" noProof="0">
                <a:ln>
                  <a:noFill/>
                </a:ln>
                <a:solidFill>
                  <a:srgbClr val="0000FF"/>
                </a:solidFill>
                <a:effectLst/>
                <a:uLnTx/>
                <a:uFillTx/>
                <a:latin typeface="Arial" panose="020B0604020202020204" pitchFamily="34" charset="0"/>
                <a:ea typeface="+mn-ea"/>
                <a:cs typeface="+mn-cs"/>
              </a:rPr>
              <a:t>KAR VIDIM, SI ZAPOMNIM,</a:t>
            </a:r>
            <a:endParaRPr kumimoji="0" lang="sl-SI" altLang="sl-SI" sz="2400" b="0" i="0" u="none" strike="noStrike" kern="1200" cap="none" spc="0" normalizeH="0" baseline="0" noProof="0">
              <a:ln>
                <a:noFill/>
              </a:ln>
              <a:solidFill>
                <a:srgbClr val="0000FF"/>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sl-SI" altLang="sl-SI" sz="2400" b="1" i="1" u="none" strike="noStrike" kern="1200" cap="none" spc="0" normalizeH="0" baseline="0" noProof="0">
                <a:ln>
                  <a:noFill/>
                </a:ln>
                <a:solidFill>
                  <a:srgbClr val="0000FF"/>
                </a:solidFill>
                <a:effectLst/>
                <a:uLnTx/>
                <a:uFillTx/>
                <a:latin typeface="Arial" panose="020B0604020202020204" pitchFamily="34" charset="0"/>
                <a:ea typeface="+mn-ea"/>
                <a:cs typeface="+mn-cs"/>
              </a:rPr>
              <a:t>KAR NAREDIM, RAZUMEM.</a:t>
            </a:r>
            <a:endParaRPr kumimoji="0" lang="sl-SI" altLang="sl-SI" sz="2400" b="0" i="0" u="none" strike="noStrike" kern="1200" cap="none" spc="0" normalizeH="0" baseline="0" noProof="0">
              <a:ln>
                <a:noFill/>
              </a:ln>
              <a:solidFill>
                <a:srgbClr val="0000FF"/>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sl-SI" altLang="sl-SI" sz="2400" b="1" i="1" u="none" strike="noStrike" kern="1200" cap="none" spc="0" normalizeH="0" baseline="0" noProof="0">
                <a:ln>
                  <a:noFill/>
                </a:ln>
                <a:solidFill>
                  <a:srgbClr val="0000FF"/>
                </a:solidFill>
                <a:effectLst/>
                <a:uLnTx/>
                <a:uFillTx/>
                <a:latin typeface="Arial" panose="020B0604020202020204" pitchFamily="34" charset="0"/>
                <a:ea typeface="+mn-ea"/>
                <a:cs typeface="+mn-cs"/>
              </a:rPr>
              <a:t>KITAJSKI PREGOVOR</a:t>
            </a:r>
            <a:endParaRPr kumimoji="0" lang="sl-SI" altLang="sl-SI" sz="2400" b="0" i="0" u="none" strike="noStrike" kern="1200" cap="none" spc="0" normalizeH="0" baseline="0" noProof="0">
              <a:ln>
                <a:noFill/>
              </a:ln>
              <a:solidFill>
                <a:srgbClr val="0000FF"/>
              </a:solidFill>
              <a:effectLst/>
              <a:uLnTx/>
              <a:uFillTx/>
              <a:latin typeface="Arial" panose="020B0604020202020204" pitchFamily="34" charset="0"/>
              <a:ea typeface="+mn-ea"/>
              <a:cs typeface="+mn-cs"/>
            </a:endParaRPr>
          </a:p>
        </p:txBody>
      </p:sp>
      <p:sp>
        <p:nvSpPr>
          <p:cNvPr id="149509" name="AutoShape 6" descr="data:image/jpeg;base64,/9j/4AAQSkZJRgABAQAAAQABAAD/2wCEAAkGBxQSEhUUExQUFhUWFhgWFRgYFRQWFBYXFxcYGBcUFhcZHCggHB0lGxUWIzIhJSkrLy4uGB8zODMtNygtLisBCgoKDg0OGxAQGywmICQvMCwsLDQsLCwsLCwsNCwsLCwsLCw0LywsLCwsLCwsLCwsLCwsLCwsLCwsLCwsLCwsLP/AABEIANwA5gMBEQACEQEDEQH/xAAbAAACAgMBAAAAAAAAAAAAAAAABAMFAQIGB//EAEYQAAIBAgQDBQMIBggGAwAAAAECAwARBBIhMQVBUQYTImFxMoGRFEJSYpKhscEVI1Ny0dIWM0OCk6Ky8AckY3PC4TSD4v/EABsBAAIDAQEBAAAAAAAAAAAAAAAEAgMFAQYH/8QAPhEAAQMCAwQGCAYBAwUBAAAAAQACAwQREiExBRNBUTJhcYGRoRQiQrHB0eHwBiMzUmKSFUNT8RZygqLSJP/aAAwDAQACEQMRAD8A9xoQihCKEIoQihCKEIoQihCKELBYda4XAcUWWjTr1qszsHFSDCVgTr1rgnjPFdwFbhx1FWB7ToVGxWb124XEXouELBcdRXC5o4rtitTMvUVEysHFdwlaNiRVZqWDRdEZWhxXlVZqjwClulj5UegrnpTuS7ugj5UelHpR5I3S2XFdRUm1QOoUTGeCnVwdjTLXtdoVAgjVbVJcRQhFCEUIRQhFCEUIRQhFCEUIRQhRSTgetUyTNbkpBhKi+VeVU+lHkp7rrWDij0rhqncAu7sLR5yardO9wsuhgCiqlTS3E8csEZkbW2gA3ZjoqDzJrtuaFWcD45mikOIKo8JPeW9kIdUYdQRpfmQa41zZWh8eYK64Fhwu1SsXHJpsRCiKscbsxOYZpWRFLEkbJfQW1OtRinhkc9rcy3U8O7mpPjc0Au4q0xXaDCxkh54wRofFe3rbarRG46BV3CsY3DAEaggEHqDqKgRZdWaEIoQihCKEIoQihCKELINF0LcTt1q0TyDio4GrPyhuv3V30iTmubtq3TEnnVjak3zXDGOCaBpy6pWa6hFCEUIRQhFCEUISs2I5D40nLUcGq1sfEpalFaihCKEKHGYpYkaRzZVFyfyHU10C5shcxxDi0kkkTQTFI5IBIoyI2ucg5gdb6gb8jVFZUeixh2G+djmrIIxK4i9knNiMRJLGJsjIisVZRl8ZsAWUk65c1iOprNqtoxTUxaz1XEi46uopuGmcyW5zCxicCkjI7XuhuLbNzAYcwDqPOs2CslhjfG3R3l1hMvha9wceCMXhS5Qh2W1w2U2LKwsyX5A6VOjrXUwfhGZGXURxXJoBKRfgoRIElRBAzpGM4UWWIveyZmOlhqbam9q0aCVjGuqJ3+schxPXYJaoY5xEbBkM1e8M45iJZxGYYym8rIznutCVuSACTppvzrUgkZNGZGggcL8UnIwxuwnVdHUlFFCEUIRQhFCEUIRQhFCEUIRQhFCE9hj4RWjAbsCXf0lLVyiihCKEIoQihCgxTaetLVLrNtzVkYzSdIq5FCEUIRQhUXa1vBCOTTqG9yOyg/3lHwqmqLm08hbrb45qyEAyNBVBh8CEkZwTZhbL81dSxK9Lk3tXnp6580LYn+zx58M+xabIQx5cOKbpKxOauuoxOufJcZwMxHMC9rmrTC8R70j1b2uo424sI1WsOJVyyqbldG8r+ddlp5Imte8WDtFxsjXEgHRTVQppTCTzweCOYEsxYL3Ad3Y7k2NzpYX0sAK9PTVrp7NjhyGV8VgFmSwNZm5+fYuw4RNK8QaeMRya3UEHTkdCbX6XNq0HgA5JUJyooRQhFCEUIRQhFCEUIRQhFCEUITGEbW1NUzrHCq5BldN06qUUIRQhFCEUISmLbUUjVHMBXR6JellYihCKEKHGYZZY2jf2XUqdbGx6GugkG4QV5/Bw+HO0ZAMkDi7Kzakaq9wdyNxyNxWVtGaqp3k4rsfwIHh3cE7TMikbpmE/icWkeXOwXMbAna++/KsaCllmB3YvbVOvlay2I6qODhjzoMRG2VyxEQa+TuvZJI5lvbB8lFeohoImU+4kGuZ53+miznSOc/eNPZ2J7EdnARGI3KlSe9e13lV7Z9eTEqLHlypssjc0Nc3IaDgLaKOF17g9q2l4BeW6uI4siqVQWfwZrANyHivfeoyxRykOkFyNL6eCGhzbhpsD4qomw8+HWQrEoUzER55SS2ZrIALE7a6nrSlZs+Kd+8e+wA0AHDX7spxzPjGEC9zxK2HDFxM5jUpHIEVmkN+9AN7CJQQTsdb2Gm9UbKbIIt4XnBcgN+aKtzcWG2fP5Lu8JDkRULM5VQuZjdmsLZmPU0+Tc3SoUtcQihCKEIoQihCKEIoQihCKEIoQtozqPWpMNnBcdorCtVLLNCEUIRQhFCEhMdT8KzZnYnlMMFgo6qUkUIRQhUHan5SwWOFGMZBaZ1eNXyj+zTMwIvzPTapWOE4SMXC+iARf1tFQ8OxMbR3jUqi3ABUqNOnUedeVq4JmzBshBceu+vu7FrxPYWXaMh1WW/CpO9mjzxOAY5MwdDls2QjxeyQa9FQUT6QyAkEG1iOq6SklEpabc1f4jiEMNleSNOQUkDTlpyFPBrnaKJc0KTCYyOXN3bq+U2bKb2Nr2+BrhaRquhwOih4jxERFVCl5JDZI1tc23Yk6KoG5PpvXWtuuOdZJcRkdk/5jDK0QIZ8smdlt88LYE2301qQA4FQcTxC5LEYor3UHdS5yT3UoQuQisbSxZTmbQrbYa60mygkFU6cOs08OfUeC66YGIMtcr0vhGMWWJWVi1hlYsuV866MHX5rX5VY9uF2YVATlRXUUIRQhFCEUIRQhFCEUIRQhFCFlNxXW9IIOisa1kqs0IRQhFCFqxtXHGwugKvJrJJubppYoQihCKELme2WIkvDCiM6yFi6oVDMEtZTciyXOp9BzqW7c6N2A2PPl9V1pGIXF1zvFMVIqvE0M0bGJmUoFkFhpplvzIG3OsyHZEkcrZcTX2Od7jv7U4+qDmlliMlbYjGYuKOKPJETJkiSRWIKMw9pomHIAnQ8q3cLS4lK3cBZWvDMHEi+CzEk53Nmd2BsxZuZuD6bVBznFWNa0Ko4hisNh545VKJeR4ZiosCcmYBwo1IIHpc1MBzmkKBIa4EJvg2IR2aVmGeZ3SO/0IiQEX4FvfXHgjLkusI1PFWM2MUSLFqWdWaw+ai7s3QXIHqarAyupki9lUcLaX5LhO6Cm/dh2J1WK92IFtbgW99WOtiN1W2+EWVr2dGZsRKPYkkGT63doEZx5FgdfKqpcrBVk3JKuqpQihCKEIoQihCKEIoXUULiKEIoQsiujVBViK1QbpVZrqEUIRQhL4t9LUrUvsMKsjGd0pSSuRQhFCEUIVDxXwYuNibCWFoVPRw2cD1IJ9ctXx9AhdZk5LcGEwUSYp1zewoyBMviy+0Tdi9lPwqbraNVrb6uTHGomKK6LmaKRZMvNgLhgPPKTbzrjDnZEguLqhHE1XOsWLhjRmLZXjf5RGXN2CrcXNybXB3qzDfUKvFyKc4bBkAmKOsUCP3Kt/WyFrtJM4+k1tBvqetcceHE+S60cToEYnDMA4EPyiCRhKoVwsqM1ictyNL6gg31NAPXYoIPLJRwYWSzpBBJCZABJPM4Z8u3h8RZiATYGwFBI1J7kAHQDvVdxzERxYgRkSmOOCOMCOXu92JKtobgqFva1VSVDYm3dx6roLHE2bwTsfbrKoVMMAoFlHeWAA0AFlpM1UJzufBdEL1n+nzfsF/xT/JXPSoeZ8F3cvWjdvZOUCe+Rv5a56XD1o3LupRnt3Pyih+Ln8656ZFyPku7h3NaHt1iP2cHwk/mrnpkf7T5I3DuawO3OJ+hB9mT+ej0yL9p8QjcO5rDduMTyWAf3H/nrhrY/2nx+i7uDzWB23xXSH7D/AM9HprP2nx+iNx1pPFdtMbJ4IzCA11ZgjBlNvmnMdRbe2lOMkjDC94IsL26lUWG9gbroML22IAEmHboSkit77NlNUCqgd7Vu0KW5kHBWuH7XYRt5DGf+ojoPtEZfvq5oxdEg9hVZuNQrTB4+KW/dSJJlsDlYMBcXGo8qC0jVAN1aYVri3SnqZ9225KiQWKnphQRQhYNCEhK1yay5HXcSmWiwWlQXUUIRQhFCFDjMIkqFJFDKdwfLYg8iOorocWm4QQua4lwVIpcL45mTvWsskjOgIjdk31JuNL3phkhcCgdIAq4xMuRGaxOVS1hubC9h56VEC+SZJsLrWEq4VxY5gCDYXsRca103GS4LHNacQwCTpkkBtuCCVZTa2ZSNQdaGuLTcIc0OGazh4lhjVb2WNQLsfmqNya4cyuizQlsBxEujyuuSIXMbE6tGBrIw5A62HS1SLQDYKIfcXOi8/wAdeVmlLMGlcNay2AJAAsRyQCkZZ45JSwtBDQc8+H1QGODcQOpR8k+s3+X+FZvpLT/pt8/mmN2f3HyQuBZsuQOxb2bZfEBuRYXI+tt51q09G59jIxoHff3pWSYNya4nwW2B4HiGBN0kt7WRlCx2+nKy92Tyygmm30UIbk0X71SJ33zJSmInjjNnZlNtFIXMw6pYWYeYJFZ/o02LDum9udvemN4y18RU4w9yAoYki+pVbDTc286pjs7ESGAA2vYm/ZmrcBJAbe+uq0lTKxVo5NACSpDWB0FwuutjsKuMRLcTCzPS7bX8VEtIdZwPjdbpBm1Hs8rl7nrz61IOwNAk6XEBrcvJWxUrpQXNNh2lLcSiICgr7TgAiRwep0PkDVkTgLuxZAHItb8FXPTvjAvxPM/FS4VBmUDYXt+H51ml7nQyOcczYfFdDRjaB1p6s9MIrt7ZoXY/8P8AChcO8gABllc7WJCeAferfGvRNuI2NJ4LMdm82XY4Mb03SjUqmTgmacVSKELFCFXNufWsl2pTQ0WK4hFCEUIRQhFCFRds8XHHhyzOqurK8Qv4mdDcADfUXHoavp2Oe8NaL3UXEDNTYDGJNGsiG6sLjy6g+YrrmlpsU01wcLhV/wAmmw5PcBZIiSe6JyuhJue7ba19cp671K4drqo2LdNFk8WmvYYOa/m8IX45zRgHMIxnkj5DLMb4nKsYNxChJU21Blc2zbeyLD1oxBvRXLF3SVL2j4uJv1UZBiHtsNpCPmj6o5nntSVXVCBth0j5dam1u8PUqOXdf3r/AAUmsumFmSH+NvEhXyatHWui7N9nDiAZHsI7ER3BIkbbMwuLxjpfxem+pRUohs9/S931Sc8+L1W6J6DB+0rIZHNi0WYAWA8L42UaAcxENANADvWkTfNKpDG8Q7w2TJMRs7LbCRW5YeDZ7fTY/wAKXmqWRa68uPfySdTXRwZHM8vmqDEjO5uc2UjM7WLO45DTwqvJRYX9Kzqqse1lr5uGnBo+ZTmzYZJfz5eOg4Bb4GQ3ciOZtQoyROwsBrZgLbk8+VSio5XQMDR1+P0WqyojY9xdqpMFMMjykEBizDMMpyrotwfT76jKw42w8rDvOqYifZjpeefcNFWwcSUKMytfnYA6nU7HrWhNs+ZziQpQVG7YGuafelmxJmZWysqrewa1ySPa0PS2/WqZ4txTuDtTZKTTGaVtgQAm8IPEfT8T/wCqyZMqftd7h9V1v6ncm6SVyKEL0DscmXBw+YZvtOzfnXpXCxt2e5ZfNdPAtgK0Im4WgJdxuVJVqiihCwaEKubc+tZLtSmhosVxCKEIoQihC43/AIldoXwsKrE2V5L3ItmCiw06XJ38q2NibPbW1IY/ojMqmeTA3JeO4nFvISXZmJ6kn8a+j01BT036TAOvis5z3O1KuOAdq58ICqEFTqQy5h6gXBHxrJ2n+H2Vb95GcJOvIq+GqdGLLo5+I4nGIHaRsOOeRmyLGgOeYjfVrRgX1O1eNkp2wvLLg24psyl2aQwmDgkGss4Y/Tkjib4SS3+6oix0XAb5hWP9HnZSI5cQVO+WeOTToQs23uruEIu5bcP4HiXcxrLCWsSqy3jY2+bbKDtzAYacqz6iggfmQQeYVzKh7Qscb4VPh2iM8ZRA3jdTmhylSCDIBdN7ZiBa96ro6IROdncG3ipSz4wLartsLxeQ2KAZY47iNRkRUC3EkzkHKCNVjGtiCfJwtHFLLluJ8cM5C92yxuO8WBCM0gP9piJL2P7t7etKySmxwmwGRcefIBZ1RUucDgOEDIuPPkB8UtO0oUICglkOVFuFSMW2DHUk7DTc6aUrTxRyyXF7N1J4lJUdPHPNkMm6k+0UqrgJcCwA25i3I+elZkkb3VGB+pNvFe0a4CPENAEzHG0MXheVTbYSNlLMfonTdulbEdXJvMDbYR1cAuPpYxHiOvbxKMamWNEChhdVKklQyrqQSNRcL99LwnE98hNtTfWxOivljOBsTeOSy64UizYWZeZMU5P3Ow/Chstc0+pUA/8Ac23uS5pp2cDlyKqmjCgWzWOZhmN2AYjKCeoWwqytkc6M4jc3APaBn5oDSAy/EE+NreSmwY9o+g+Av+dZtRlFGO0+J+i7H0nFM0mrlrIbAnoCfuqyIYntHMj3qLjZpK9O4NDkw8K9I0H+UV6J5u4rMGivhWmEss11CKELWQ2BNQe7C0ldAuVXVlplFCEUIRQhR4idY1Z3IVVF2J2AFdAJNgi68I7Z8eOMxDOLhB4UHQC9vfqT76+lfh/ZhpIMcg9Z3kFmzyYnZKjggZyAoJJ8ifwrYqaqOnjMkhsB4nsVLWlxsF2eJ7PJF8nhIJmP6yUaHKpsqIB+0LHT38q8A/a1TJO+VriAcrX4cuWnFaBha1oB1XRMosIxYqhu5FsryLoFX6keqjqbmvPbQqcI3bTnxWTtKrwDdN1OvYlsZiwpIdVI83jB+DkUjDTue0FjiO428QkIKVz2gscR3Ot4hQJHBIReAa+y3doVNvrpcD41J+/iB9fThfPwKk8VEINpNNRc38Cpm4VGbWzrbbLJItj1Fm091QbXzNGvkoN2jUD2lDFhWZiyz4gBbgFppJMzbMWVyVZeWUix1pp1a+NoDgMRzPCw4d6ddtGWJoDrFxzPCw4DtTWJx2JnvBLKncgDvBFF3Wc6WjY5jpbUgW5CpSVgEYc0WJ0vn3/JWTbSO5DmixOnHLn8lMVPsouZyrZVFtcovb02+NIQROmdrlx++azKSmkqn2Gmp++azPxCLBJmOGBntcNI0KyO9thYs49ANBW2GC1gQAF7BgbE0Na1UqqSQG3dyzW21JdgPLlWI2Xezvm/aMvcE61lmtZzP1KemN3Rf3n+yLD72FSjyje7sHjr5JuTN7W9p8PqoZ2vJ+6APe2p+4D41NowwjrPuVkXrTE/tFvH6KLEHS3NiF+O/wB16nAPWxHhn8vNWVJ9TANXG3z8ktjvaH7v51TOfyRf93wSlSAJQBwHxW2D2P7x/AUpV+wP4j3lUxe12qelFatZVuCPpeH3sbD8aao23nZ2+7NVTG0ZXrSJYAdLD4VtcUhwVkK1kqs0IRQhQYs+H30vUn1FOPVJ0gr0UIRQhFCFRdtOHJPhW7x2QJ47i+pAsFK3F73sPO1M0kzoZWvbqO9Qe24sV51iv+HrpF3hddFuyeItm5IOR1IF69Mz8UVV7EN8D81UaJoF7ruuDdnIIAhCAyKBdzcnNzIB0Hurzs1RJK4ucb3Kdjia0BV/E+zk3evNBKC7m5EgtlGUqMjqLggEgXGl770MlAFlB8JOYKTljkgyCWLIhIRWV1dMxGinZhtvasyejJBeHXOvJecrNlSMDpcV+KUxeIUkWlRLaEOgOt+Ra1qjHFI1ubCb8j8krFBI1tjGT2O+ATkEikeAqR9W1r+71pORrgfWB70nKx7XeuCD1rTGSEAKpszmw8h85vcPyqyBovjdo3P5DvVlMwYi92jc+08B3olYRoAo10VF6nkPzPoaI276Ql/aT9+ARG0zyFzzlqT9+AW+Hhyrbc6knmSdSahLJvHX8OoKuWTeOxeA5BV0+OhEzLJcuAvdkTiBFzXzCRswOth10tWxQR/lXHHVeh2SGNgxEZkpDFBQIMQpjLSrJ+rQgLGoy7ubs733LGpVjA+IsNxmOF/ILYiNnBygkxDF1ZSFyhhoyknNbqpHKk6aOKJjgWudf+JGiufI8kEEC3WpcPi2Vy7EOSoUXIFhck+yo3P4VORrHNwNY4C99FJk7muxOIJ01SiPL4m7wKWYta4ZRc6DUXItYVcSywbu3G3coNmlaSQ8C/epVxLgh5DGcoNrXUa2uTe/S3vqvC3CWta4X7Fd6W/EHuwm3xWBijIxNlygAAhibnW99B1FK1jQyNrc9ScwjfGV5cRwAT2E9n3n8aRrOmB/EKUWh7SpqUVqn4dHmngXrNH9zhj/AKaf2cPzr8gUvUn8tepCtQJNWIrXSqzQhFCEvjNh60rVdEdqsj1SlJK5FCEUIRQhU/aggRIWNlE8Re+1s1tfK5WrYel3LnEKSSdQyqTq5OXzsLk+lqlZNX4LeQ2BOux21PuHOgIK5mHikeS44khW17ssRkHra3wy3q0t/iqcX8lXITK5kaSSVQ36kv4RYqLuqCwGpaxte1Z9dNb8tvHX/led2tVuLt0x2XFRwRl/EWlAB2Pd2YD90HSl5XtZkGt7r/FITPEfqhre4Oy8eKc0HkKVzcbJMAuIA1UGFGa8hGraL5Jy9L7n3dKvnOECJvDXrP04JioIYNy3hr1u4+GgWIPGxf5ouqef0n9+w9POuyflMEfE5n4Bdl/KYIuJzd8AtsbiO7W+5Oijqx/LmfSqoWBzs8gMz2LlHTOqJQwd6qVgG5AJ3LEC5PMk1RLUyPdkSBwAOQHJfQIoGRMDQBkkcZAkQZ0VVZiNbA25mwItyrZ2KZa2qZC9xwjuP1VFQxjGkgapL9IyE3uGOm4FiOY0Gnur1+09iU5YMJIJNrkn7y1SccrmHJWkOPUgFrLc23BF/Xl77V4as2XPAThdiHUU/HUsdkRZOpE5WRgl1jF2OYDkSQAeem3mKjTbOkqIt419u34KbpcJOWi1TCSlb3S51ysGBH1bjy8q3P8Ap1jmAhxBsvOu/ETWPc3DcA6quOa7ZgAcxGhJGmm/urCr49y8RXvhFr+a3aaQSs3gHSzTmG9ke/8AE0rW/rEdQ9yvh6ClpRWqx7NpfFw+TM3wRv41pbOHrPPV8UrUn1R2r0qIXI9a1IxdwCUdon61Ess0IWoX/fT0oQocZsPWlarojtVkeqUpJXIoQihCKELWWMMCrAFSLEEAgjoQa6CRogrkOPcNiwZSXCRokviulyI2iAzSltfDlAFiOZA50zEXSXBUb4DcKXh3aJMTGRERHOVJRJQbZraEEWzrf6JrhZYq5srX3AOaqEx2KbNHMyRyLo4SJQbG/ijdiQVOutr9dapqZ9zbC3I6G6yK6vnpzbAM9CswxBVCjYAAegrHe8vcXHUrzMjy95edTmtkUAWAAHQaCuOcXG5N1xzi43JulMW+ZliHMZpPJBsP7x09L0zCN20zHsHb9E1TjdsM57G9v0963xLXIjU2JF2tuqbE+V9h7+lRhAaDK7QadZ+nFRgaGgzP0GnW76alTqABpYAD3ACqLlxz1KXJL3XOZKp3m7xs/wA3aP05t6m3wqVS/dt3LdfaPXy7l7fZNAKePE7pFZpBa6TxOQvZ2sMh0JsBc7i+l9DW9st08UZlgGd9QOHWqHCF0mGU2FvNKRYcd6BE2cEeIBcx110K8tOnzq9DHXz1Jb6RkAVSYoI52jFdupKkxkKyWUkjU5rGzAZSCPvGlOymOWwHatWp3NTgaw5Zk25ALpGh+S8LUXLFlS5NszZstgfPKAKTjja1oaMgT71klt4rX149qoY+0EjnIIgGO3it79j5/CtCZ7g31XNN8stVgzbCgpxvTJdo1GWaiQ3sTudT79a+f1jsU7z1/RejhGGMDqT2H9lfSqaz9d/arIf0wpKVVqu+xiXxQP0Y3PxKj+Na2zh6jz1j4pOqObR2r0PCjxVqU4u9KSdFO1oKhFCEUIS+M2HrStV0R2qyPVKUkrkUIRQhFCEUIXnPbIOca0LyeCSOOTMcotEGYGAHSw7xQ21zcXOlqZEuCElozSdXKY2FzRc8FpiDEVyllAGxDKCttipvoRWRGahr8YBvxyOa85F6THJjaDfs1UKcRUvmkxCSPlCC2UWUG+oXdiTqabqBNK0NEZA1T1Y6pqwBuyLKQ8TS6qBIzNqqrG5ZgNyBbbz2pVtFK7l4jJKt2XUuNrDxUuKeVFzdw4FwLuyIq3NgWNyQvnarfQCAS52nAAk9yZbsWTV7gElhp3jlaCSInEECRsrxlWDFgmVmYclta3411sbaxgkhd6gyzBFiNfNXVOy5HvDWOAAGQ++aucL2VZ7ySySRSOQSsTCyhRZVYkG51N+WtOtYxrAy1wOa1IdnRtiDH52VLx7hU0RySTSMkmiSCyjX+zcADxWB151TKBE3eRsBA1HHtCnHQU7XWwgciokUAADYCw9BXnnuL3Fx1K2ALCyzUV1c/wASlzSHy0Hur6x+GaTcULSdXZrHndjkJVnwdngdJYmKSKp1Ftc+6sCLEWVTSb2ipme/hfJPbPoW1AcXcLKbFSS4iVmeQvI4CKWChVzHYBQNNVNtarMYjxW6h3lMmBlOJMHIN7zr8E6vCGhkVX7v2S1kZyn0VJVgADq3wpagpZI5jjfiHDqXmtuSbqnDQLElGNAzA2HgR395GUfi1aE5s6/IErCo7lliek5rfDMqoFfPScUtzxPxXvdGp6H2V9B+FVVRvM/tKlF0B2Lel1Yum7BJ+smboka/FnP5Vs0ItB2k/BI1B9fuXd4Mb1q0o1KUl4JqnFUihCKEJfGbD1pWq6I7VZHqlKSVyKEIoQihC867X9rH79oo2YJHdSUYqzSDS+YA+FTcW5kUyxrGj1tStKi2VPVN3rQMN+JIvbXRc7gOGT41iQS2UC7SPe1ybLcqfM2/jVFVWxUrQ6RxF9AB5p987KSQxGnYSNcye7MJ+bAYjARF1SAgtqGWNwXcn2dFYddzzpVtRR7RfgDn3A4EtyHPgsSVhdJ+WywJyGufIaJnh3byRdJYoitv7Ishv6G4t76Qqfw9BIbslN+vP5LRbsau4sHiEiO18y4mSZVUrIVGVrXEYHs573HM6Ai5rboqWKnp2wg6anmeaqdsmua79O9+z55Lv+F8QjxUWZdQRldTYkG2qsP93FWEFpSxBuWuFiMiOS807U4Aw4lhZ8tl7vMcw7sFiqrqbAMWAFTDQ0XZlfM9vNaWy3xYXxPjDjrckDLv5dSsez3aySAZJFaSIAWObxRm9rkn5mo3vb0qZYHC/HsSFVHuZDbDh4AODiPiu54rEk0TxFluy6AMLhhqpHoQKqGRVTrFq4OF7qCdyAT6868zUR7uVzORTTHYmgrGIlCKzHZQTRBEZZGsHEoe7C0lczI1zuATzv8Af7hrX1wzxspWxQuBNrZEZcz4LFsVcYEgRqbixF99vX0FZ0UjMOIZX8vsL1GzjGynGfWU/wBl8VG0yM7ooAeTVgBp4VBufrA+6k3SNIGfElZ8k7XMaL6kuPuHkrafGJLNKyspAIjUggg5Brb+8x+FMUuG5N/sLx+33ufK1oBsFW4iUNHK45sIx6KwU/eXqqpktBJJ3dwVVJERUQRcvWPafpZVjHf314SEYpWjrHvXtH5NKsUFgB5ClpjeRx5k+9WMFmgLNVqS6/sDH4Jm6uq/ZUH/AMzW7TC0DR2+ZWfMbyFdng9jWlS6FLS6pmm1UihCKEJfGbD1paq6I7VZHqlKRVyKEIoQtZL2Nt7G3rbSgIK8FxBJZr7319bXP30xJ0ivoWyQ0UUWHkPHj5r0bsOqjDeHcu2b1FgB9kL8a8lt8u9JAOgaLed/NeRnJNRIXa4j9PJKf8Qie6j6Z2+OQ2+7NV/4etil52HhfP4K7Z4BrYsWlz42yXA16Ne5RQhX/ZfjwwmcsrMrrsCAAUOhJO2jke6rgMTM15Ha9K99aBEM3Nuc7aZK6wnGWxmJQx4eUFInvZcPLoWSxXvSFGvO1TaAGnNefrIHwuAkHnf3Lru5K4LEGcuAY5LrKuHXKAp/YgLY+ZJrntCyTXnMnYuZYEmBSRiqMVC5HUFbk5ma2g9DWUzbULp3RG7bGwN7g520WtFVNawNkiY4dlj4quwTyZFsJQMotcRkW5WvU6ncmR18Bz4kg96XZitlfyU0iO4s3eWuDtGNjcXt5iqmPhYbt3Y/sVIh7sji8lgYM5s+XxdbRXqxtc1jcONtuxxUDCSb2PksSqQfFa5uRfur/G1XwyOfGd2QR/2u+ag9gDvWBv2hbJAQxcXzEAE5k2Go5+dVtqXMGFrgP/BykYw7MjzChfh6PrkzEnky7+5q66rkGrwO1rh70CJvI+IS+GgVHsscq31JLAodCdg5vqeldmmlEbw9zTlwHNcaxpe0gHvTpF9Pd+VZtJ+s08s/BMS9AqyrPTCKELt+wy2w5PWVz8LD8q9BELRMHUFmydMrq8HsafpdCqJeCZptVIoQihChxY8PvpepHqKcfSSVIK9FCEUIQWtqdANT0FudCF5EOzpk72bOqw5naNnDZmjuSGIBsBbbrpXZquISiKxLshlzT1NtuopWCJliBzC34FPiMLYKsZ74glGz+AKLFyetioI9BVTqKDasm6bf1MsWXh3JKt2kWl1RLbPgOJVtjDiMbAy5IVXOMjZ31yGxYDLsfEKSZS0uzak2e4mxByFs/u6iyucC19rEWP0VM3Y+bkV+3/8AkU36fTHifBeib+LD7UX/ALfRJTdnp1kSPIS0hIWzJyFyTroAOdquFRAY3SY8m65FX/8AVDXZNiN+36LqeyvZcxyyHERKQqqIycrqSxJcjTl4RqKxdp7Wa6FjaZ5zJvwIHDxWPWVTqyXePbawtrcKs7QB4Z5JMGkkaHLCzQqQrvfUDJzzOBp0rZ2ZvjSs3pu43OZztw8lVSmiDz6RfqA81F2f4LLjJG+U97kjZe8EwYlmFm7uzG99rk8j51XtPaHocdtXuBt1dfyV1VLSSgMpo7Di43v2Lqu0nH44keJPHKUKhF9lbggZ22X038q83Q0Ej3tnlOFt73Op45Dj7ku1jpDhjF/d3lcZgZrgJaxVRpuCLWuDzrUq4c9603a4nuPIphocw7t4sQPEJqkgpp7CcEd4RM0yxggvYx5gE1KknMDfLr76ce6Bkm5DCTkL4rZ8eB4pDfP14JPgl2j7xhq+2nzBou/XU++m6hrYiImaDr4lP0oxNxu4+5aYCGNp87wSFVJfwwOwyjwxmyjUFg7X8hT74qow2jzNhx56/JZtQWvvgGd/JN8ThgxLORh85iQRqpi7tzNO1hbMBqqI7ffUaON9NC91Sbdp0CVa0g2SXG8NHFIiJDLD4CcreyRcAFbMR1qusqIZ4McJBzzITcAIfYpJdx6j8RWdTZOJ5A+5MyaDtCsKz0wihC73sYtsKvm0h/zmvRgWY0dQ9yzCbuPaulwexpyl0Kpl4Jmm1UihCKELSZbqarlF2ELrTYqvrMTKKEIoQqnta5GDmtzUKT0VmVWPuUmrIumFF2i5/j4AgCjRc0anplzqLfhWHRuJmc72rOI7bJZnSVNK3jlPNYwB78zE/cPhXpPwzGG0jnjU3SG13XkiYdCfkul4aoEMYGoCLY9fCNa8nUuLpnk8ynTqmapXFyuGXuuKBm+exAJ+jJHpbyzLataovNs8tb+2/e05+S0YcO5BGoOfYdFc9qO0BiPdQkd5a7sRfuwdrDmx+7nWRs+hYWb+cer7I/cfl70zDC+Z+BvDU8lxLi4sSxF82rG+YnNmHQ5tdK1hWSB+MW7LDTktYbMp8GG3fxTmC7Uzfro10lZlLyaclyFlH0mCqb+ppvaNPBI6OpkFwBkOZ1F+oLFpqZ0krogbW1KTAt/u59SeZrNkkdI7E5eliiZE3CwZLF7MrdDY+jaH8vhV1P64dEeI8xmEntBnqCQag+RyKfdSfCN2IVfVjlH3mlaZodIL6DM9gzWdK7CwlWXajADD4No43mdpSkKK0pYam5yjS2imnKGc1FTjcGgC7ibZrOw3FhxVJiMLlj0gkuAFAM5OvsrYB7HU7bU+x4e/N459Hh22Tz2FjOgb6a8ey6tuBYOM6rDi1DNZG71wqooyrc975MdjvXK2tkjeTFI0ADTj7llFzmnIqTCEyzODFJLGkjvdZxG5YAQxsWzA6LG/P51604g6SJu9AJIF+9SuTmdVXcfX/mD4JY7RoMsk3fbliSDmOm2lZe0WMia2NjQAc8k1TXJJJSkA8Q/3yP8A6rNjyjkd1W8SmXdJo+8k7SKvRQdEL0PsolsJD5qT8WJr0h4DqHuWWr/B7Gm6XQqmXgmabVaKEIoQsGuHNCr5EsbVlvbhcQmWm4utaiuooQuW7YDEsckaSHDmM953Xd52JvdWzG4XL03vVjb2u0i/WgYb+touXaTEPB3dpWiZAFZsJKzZSNDnRrEgWN6g2jLZd7u89cnZHusoYIr3DvJQ4fB4gtn/AFzXQIT8imAYAkhtTv4j8aZpHSUgLYmWBN83DiqqilgnAD3aZ6J7h82LgjSNYJJAoKrfDzobXNgTYjTakptnsnkL3eqT1hSdGzgfJSPx7FKDnwUgsCScuIsLb691aq/8LHwk8gq8A5ql4rxaTEx5/ks8bKA0TrHLKkguNLhBaxAYHyPWnqTZ5guMWIHhb74KQ9XQpcuW8TNmZjmZvpMdz5enK1qxqsneYbWDcgOQXraCNjIRhN76nr+ixSydW8GAmaOSVIiyo7ZmSJizrYaFs2uXfY8+tehMTZqZjOoW6sl5b0h0FW9/Wb9ajjcMAVNwdQRzrBkifG7C4L0kUrJGhzStZTpuBqNT5kVfR33otyPuS+0CBTu7vernhWIjGJjzuihQ0l2dQLjRRqerX91VRwSiB5DTc2boeOZ91lh1DwbAFSdpeJwyzw2njyQhpDZlIZ2uoG/IX+NMUVNLHC+7Dd2XdqoQYd4HONrKo4rx+IaIwYhHYWuRnAtGvxJ+FO01I8XLha9h3XzTFRVMJGE8z38Ff/0kw8WG8DG6R2UFHF2C2A260i7Z1RJPicMic8+CxsJuluBdp8LDGTJKAWYBQAWbKihVLW2uQW1+lXpgRwVoS3aCYPiHZSCPCAQQRoo5j1NYW1j+Y0dSdpR6pSmF9r3H8RWecqc9bgPAEq8fqDsTdJK5AoOiF6N2aFsJB/2wfjrXpX6rKCvMHsaapdCqpOCZptVooQihCKEJXGLsaTqm6FWxnglqUVqKEJbHcQihBMjovhLWZgCQoJNhz2qTWk6LhK5bh3BWMMZGGYEqCdMIbk6n2nvz52p0kc1UrPh/Z0tYuqKAfZeDDszDyaNyB0qJeOC4rrGwrHDZbRqvs+MxLe+xK621qANyurmcXIL6TINNb4vFEefsgD31b3eSFS9mmIQB5h3Yd1UCTGi0Yc2KPHZSLai41qbieCE12p4ErA4nC3eM/wBaoBupAH6xQRcg/OHv60hVU+/H8hp1p+hrTTus7on7uuTH+/41hljg7CRmvTNkaW4gbjmvUOxEIiwSM1lD5pjfYKxuCf7tq9FhwgNHAALxkr8b3OPEkrzTEYFMsUiAI7s5tyKEuwuPQrry0pWeYOMjZM2C3j1J2G8WB7Ol5JZoZGsDGAAdbuDe21refWk45KaK5EhuRYZHJN1FRLO0NLbWNznqpBgz0T/fuqBqIv3v++9Lbt3ILY4H9z7NR9KjHF/iF3dOPJZ+Rn6n2T/Gu+lx/wA/7D5I3LurwWDgv3Psmu+mM5v8Qubl38fBRTcP00SMnz0/8TUhWR/vePBc3R5BYjjCiwAAF9BsNajWuu8Z3yC7CLA9pTWEGp9B+dUy5U7RzJPgpt/UPYmaSVyDXWi5AXL2XpXAVthoB/0k/wBIr0knSKyxornB7H1pulHqlVSapimlWihCKEIoQoMX7Pvpep6CnH0knSCvRQhcF284GoJnziSWRgkcUkayL5oh0KgC56U3AHSkRi47CqpJGxAvdawXP4DA4lzaOCKUJo3dq4W/TOWAuOgvU5qbAS3eG65BVCRodgsOvVTyZ4/6yDuT9b5Sov5MBl+BqDKR7v8AWPgFKSpDRlFfsPzIWv6YZdmn3t4MRibf5ha1ddTTDoyA/wDiusmjdqwjvSfEO1s1skcmOD3Gb9Zfw313FwSL2NDIZr+sQe4rrnR2yBXW4fB8TyD/AOVa2n67D3+GUa1Eh/NvgfmuXj5FSj9KDb5Qf3hgyPjvRZ1/Z80Xj6/Jcn2j4XPG/wCsDo8tzlQYfKOrAA+Efia5LugBI+2XE3+yrIpZLFjCbHgmsRxiZ41jlztGoVFjAjijIFgveEMSwGmm1UGpa8HA4DK5OZPcMlIRYcyCo2YsSzWzEW09lQNlXyrEnnD7NZk0eJPMp1jCDd2vu6kUsrEVxCKEIoQiuoRXChVxP4n8TWhVfqW5ADyS8fRTWEGh9fyFQqQd2zqHvJ+S7GfWP3opwaUe3C4t5K4G4utZTZT6H8KnC3FI0dYXH5NK9TwEeWKNekaD4KBXoHG7iswaK1w48Ip+AWYFQ83cpauUUUIRQhFCFBjGAQkkAKLknQADe9UVAG7JJU4+kucbtLhuUub9xJH/ANK1nkgakDvCYAJ4LT+lOH6y36dxLf8A01HHHa+NviPmjC7kVyXavtPhppYgjsCgkRyyOuQuoyk3HUWrVoPy33doRqs7aEbpIrNFyCDbsKu+zXavDxYeKKRWiCIqh1UvE+mrhkB3OuuutckppBna45qbKmNxtex5HIhXcvaLCyqyJicOWYWs72BB3BFwdqowlpzCv10SH6Ezjwtg7eQnb8JqmX9q4qPhXDcz4pe+wsf68IVvLr3ca2ynvgcviOmut6sx2GiFapwNE1bEYU/vK/x1nqsyX4Ltir7h0uFS4hkhF7XtIp223Y1WblC4PtZLfGzXYHSPLqD4Mmn+bPWXtMPIZYZZ+P8AwnaSwBVPOfZHVh9wJ/KkacWEhPBpTEns9qlpRWooQihCKEIoQiuoRRZCrY2uAeuvxp+r/Wcl4smBMQv4dPosfidPwq+Vl3hv8mN8Bc+9QabA9hKYvrboP9/hWeW4mYubrffimL2NuQWWW4t1sPibfnVlI3/9DR1qMx/LK9ZtWwkFZKNK1WjJKlZqSEUIRQhFCFQ9rZiEVRsx193KsDb8rmxNYNCc+5PULQXEnguWryVlqJbFrnMcdyBLIqNY2OXVmF+VwpHvpyi9Qvlt0Glw7dB5lL1LiG25pvtLCiRx4dFVEckuFUC6ILlfexW/leu7MlleZKl7i5zbBtz7Tsr9wukXgDIKmXg0axRv4ojJmlJRmUJBGMxAQaFmBXlu/lXptn1c76l8If6sYAJ4lx6+rMJaWGNw9ZoN1rwzgzTOEMjr4S73yPlBNlUZl3vz+qahVfiCSGJ8jRcYsLb8TqVWKGAno+8e5WEvYjfJImv0oFuffGVrOZ+Lz/qQg9lvkrDQj2XOHefiubi7OGLEOc6GLMEbJEZJHlsT3cSvmJOt2NwBW1HtV8jG7mOz3C4abWDebjwvwtmVF9M1wAeSbcbke6yssVgki0ZHRtwrYeAMR1/rQKaZW1/+3H24j/8AKWdQRH2n+JS0jqbaX/8Arw/4d6avFVWHVsfn8lEbPiGjn/2SsaO7ZUhjvlzN+rjuBewuC/WuVG0WU7QZbC/UrI9nYz6rnf2TPD+zZIVppJAwYtkVgEUG4AFtt+vlXl6vbDS9wiY2x42+C24qUhoxE5K0Xg0Y5yf4j/xrOO0peTf6hX7hvM+K2/REf1/8R/41z/JT/wAf6hG4b1+JR+iY/r/4j/xo/wAjNyb/AFC7uW8z4lYHCI+sn2zR/kZP2s/qEbkcz4oPCU+lJ9q/4ij/ACD+LGf1RuRzPisfohfpyf5P5a76fzjb5/Nc3P8AIrV+Dg/2j/BP5a6NoNBvum+fzQYT+4+SgXs8AABI2gsLqp2qx202ucXOiFz1lREBAsHKKPs+yrlE3K2sd7C5PJvOrzthhcHGPQ36XVbkoejOAsHeSDwabxESRkmwF0ZbD3E9TUW7QphhBY4BueoOakYpMzcZ9S3k4bOLFGizBlIBD20YHU+6u09dSxyYyHceS5JFI5tsl0n9IMWB/V4Zj/3JVH+g0yNrU3EO8B81T6LJzC7bh0rPEjOAGKgkAlgCeQJAv8K9HC8Pja4cQs94s4hM1aoooQihCKEKOeBXBVgCDyNVyxMlaWvFwpNcWm4XH8c4Z3LeG+Q7E8j0vXjNqbP9FfdnRPl1LXpp963PVUuLhLAFWyurB0a17Mu1xzB1B8jSVNMInEuF2kEEdR+PJWyx422SXGMdPK8RbDt4VdHMbK62cAhlBs26jS3OtClipYonMZKMy0jELEW4E6cUg+GW+iSx/FHeGFDDMrIjwn9XIysMi5XNhoCY7W+tWvQRwQTzPErSJM9RkbnLXrVLmPsPVOStuAcWijkkaQlcyR2uknhsXzITl5XBvtrWTtPZshgjjgIfYknMDW3WpMNiSQr5e0OF/bxj1NvxFYf+Irf9o+XzVmILn4+Kxo948RhleCaSVe8kHdyxz3JswOhBYjna21eopxPTvbI6JxD2NabDNpblmOR1VBAItdO4ntTnN74MGw2x62+6LNWh6XYfpyf0PzUcKUPE1b2mw7efyvFvvyAAoNc8C+6f4Ae8roYo5I5u9Zw8DAxgAd5PJbJmNgxU75tifSs6qqaWsa3elzSDyHHvTEO8jvhbe614RxF5gc8MkTC3tKQreakj7jrWTWUjID+XI146jmO0J6KQv1aQrGkVaihCKEIoQihCKEIoQihCyiFjZQSegFz8KkxjnnC0XPVmuFwbmSn4+CTn5lvUgfnWgzZFW4XweYVBqohxTmF7NOfbYKPLU/wp2DYEpN5HADqzKpfXNHRF1awdn4V1ILfvH8hpWvFsaljNyCe37slXVkrstFZ7WAGm2nKtUADIJVb11CKEIoQihCKELV1BFiLiuOaHCxC6CRmFXTcChb5lvQkfdtWbJsikeb4bdhI+iYbVyt4qL+jkP1/tf+qp/wAFS9fipemy9Xgo27Mx8mce8fwqt34fpyciVIV0nIKGbsx9GQgeYv8Ahal5Pw60n8t9u0XU2159pqQl7OTX0CsOt7fjSLthVTT6tj32V4rYiM0vN2VkYgtFGxGovkNj1F6m3Zm0WCzSf7LhqYDr7lsvZuYbRqPQpVZ2TXnUf+31UvSoPsLYcAn+gPtL/Gof4Ws/b5hd9Lh5+S1k4JOPmE+hU/nVbtkVbfY8wuiqiPtKFuGzD+zf4VUdn1Q1jKnv4z7QWP0fL+zf7JrnoFT+w+CN9H+4LZeGTHaNvhUhs6qOkZXDPGPaU6cBnPzAPVlq9uxqw+z5hQNXEOPkmouzEh9pkHpc/wAKbj/D8x6bgPP5Kp1cwaApqDswo9tyfQWpuH8PMH6jyezJVOr3HohPx8CgHzL+pY/nT7NkUbfYv2kqg1cp4rf9DQfs1++rP8ZSf7YXPSZf3I/Q8H7Nfvo/xlJ/thHpMv7k1Dh1T2VA9ABTUcMcYsxoCqc9ztSpatUUUIRQhFCEUIRQhFCEUIRQhFCEUIRQhFCEUIRQhFCEUIRQhFCFihCDQuIoXVmhCKEIoQihCKEIoQihCKEIoQihCKEIoQihC//Z">
            <a:extLst>
              <a:ext uri="{FF2B5EF4-FFF2-40B4-BE49-F238E27FC236}">
                <a16:creationId xmlns:a16="http://schemas.microsoft.com/office/drawing/2014/main" id="{42179E36-F185-4AAC-AA2D-97BF3B7E3BCD}"/>
              </a:ext>
            </a:extLst>
          </p:cNvPr>
          <p:cNvSpPr>
            <a:spLocks noChangeAspect="1" noChangeArrowheads="1"/>
          </p:cNvSpPr>
          <p:nvPr/>
        </p:nvSpPr>
        <p:spPr bwMode="auto">
          <a:xfrm>
            <a:off x="164465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2200" b="1">
                <a:solidFill>
                  <a:schemeClr val="tx2"/>
                </a:solidFill>
                <a:latin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l"/>
              <a:defRPr sz="2000" b="1">
                <a:solidFill>
                  <a:schemeClr val="tx2"/>
                </a:solidFill>
                <a:latin typeface="Times New Roman" panose="02020603050405020304" pitchFamily="18" charset="0"/>
              </a:defRPr>
            </a:lvl2pPr>
            <a:lvl3pPr marL="1143000" indent="-228600">
              <a:spcBef>
                <a:spcPct val="20000"/>
              </a:spcBef>
              <a:buClr>
                <a:schemeClr val="accent1"/>
              </a:buClr>
              <a:buSzPct val="70000"/>
              <a:buFont typeface="Wingdings" panose="05000000000000000000" pitchFamily="2" charset="2"/>
              <a:buChar char="l"/>
              <a:defRPr sz="1900">
                <a:solidFill>
                  <a:schemeClr val="tx2"/>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
              <a:defRPr sz="1600">
                <a:solidFill>
                  <a:schemeClr val="tx2"/>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sl-SI" altLang="sl-SI"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149510" name="Picture 7">
            <a:extLst>
              <a:ext uri="{FF2B5EF4-FFF2-40B4-BE49-F238E27FC236}">
                <a16:creationId xmlns:a16="http://schemas.microsoft.com/office/drawing/2014/main" id="{8FCE119F-A0D7-4111-80DA-9B8B1B3984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3925" y="2117725"/>
            <a:ext cx="1887538"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1">
            <a:extLst>
              <a:ext uri="{FF2B5EF4-FFF2-40B4-BE49-F238E27FC236}">
                <a16:creationId xmlns:a16="http://schemas.microsoft.com/office/drawing/2014/main" id="{35634506-E935-4BEB-8B33-225BBBC9FDE7}"/>
              </a:ext>
            </a:extLst>
          </p:cNvPr>
          <p:cNvSpPr>
            <a:spLocks noChangeArrowheads="1"/>
          </p:cNvSpPr>
          <p:nvPr/>
        </p:nvSpPr>
        <p:spPr bwMode="auto">
          <a:xfrm>
            <a:off x="1919289" y="2708276"/>
            <a:ext cx="835342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2200" b="1">
                <a:solidFill>
                  <a:schemeClr val="tx2"/>
                </a:solidFill>
                <a:latin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l"/>
              <a:defRPr sz="2000" b="1">
                <a:solidFill>
                  <a:schemeClr val="tx2"/>
                </a:solidFill>
                <a:latin typeface="Times New Roman" panose="02020603050405020304" pitchFamily="18" charset="0"/>
              </a:defRPr>
            </a:lvl2pPr>
            <a:lvl3pPr marL="1143000" indent="-228600">
              <a:spcBef>
                <a:spcPct val="20000"/>
              </a:spcBef>
              <a:buClr>
                <a:schemeClr val="accent1"/>
              </a:buClr>
              <a:buSzPct val="70000"/>
              <a:buFont typeface="Wingdings" panose="05000000000000000000" pitchFamily="2" charset="2"/>
              <a:buChar char="l"/>
              <a:defRPr sz="1900">
                <a:solidFill>
                  <a:schemeClr val="tx2"/>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
              <a:defRPr sz="1600">
                <a:solidFill>
                  <a:schemeClr val="tx2"/>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sl-SI" altLang="sl-SI" sz="2000" b="0" i="0" u="none" strike="noStrike" kern="1200" cap="none" spc="0" normalizeH="0" baseline="0" noProof="0">
              <a:ln>
                <a:noFill/>
              </a:ln>
              <a:solidFill>
                <a:srgbClr val="0000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sl-SI" altLang="sl-SI"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87747" name="Pravokotnik 3">
            <a:extLst>
              <a:ext uri="{FF2B5EF4-FFF2-40B4-BE49-F238E27FC236}">
                <a16:creationId xmlns:a16="http://schemas.microsoft.com/office/drawing/2014/main" id="{AED75E09-4726-4617-8B50-6562A5DA2E32}"/>
              </a:ext>
            </a:extLst>
          </p:cNvPr>
          <p:cNvSpPr>
            <a:spLocks noChangeArrowheads="1"/>
          </p:cNvSpPr>
          <p:nvPr/>
        </p:nvSpPr>
        <p:spPr bwMode="auto">
          <a:xfrm>
            <a:off x="3790949" y="2133600"/>
            <a:ext cx="7858125" cy="4585871"/>
          </a:xfrm>
          <a:prstGeom prst="rect">
            <a:avLst/>
          </a:prstGeom>
          <a:no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800" b="1" i="0" u="none" strike="noStrike" kern="1200" cap="none" spc="0" normalizeH="0" baseline="0" noProof="0" dirty="0">
                <a:ln>
                  <a:noFill/>
                </a:ln>
                <a:solidFill>
                  <a:srgbClr val="FF0000"/>
                </a:solidFill>
                <a:effectLst/>
                <a:uLnTx/>
                <a:uFillTx/>
                <a:latin typeface="Arial" charset="0"/>
                <a:ea typeface="+mn-ea"/>
                <a:cs typeface="+mn-cs"/>
              </a:rPr>
              <a:t>Metoda zgodbe in prispodobe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l-SI" altLang="sl-SI" sz="2400" b="1" i="0" u="none" strike="noStrike" kern="1200" cap="none" spc="0" normalizeH="0" baseline="0" noProof="0" dirty="0">
              <a:ln>
                <a:noFill/>
              </a:ln>
              <a:solidFill>
                <a:srgbClr val="0000FF"/>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sl-SI" altLang="sl-SI" sz="2400" b="0" i="0" u="none" strike="noStrike" kern="1200" cap="none" spc="0" normalizeH="0" baseline="0" noProof="0" dirty="0">
                <a:ln>
                  <a:noFill/>
                </a:ln>
                <a:solidFill>
                  <a:srgbClr val="0000FF"/>
                </a:solidFill>
                <a:effectLst/>
                <a:uLnTx/>
                <a:uFillTx/>
                <a:latin typeface="Arial" charset="0"/>
                <a:ea typeface="+mn-ea"/>
                <a:cs typeface="+mn-cs"/>
              </a:rPr>
              <a:t>Pomnjenje s pripovedovanjem zgodbe je prijetna priložnost, da razširimo svojo domišljijo. </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sl-SI" altLang="sl-SI" sz="2400" b="0" i="0" u="none" strike="noStrike" kern="1200" cap="none" spc="0" normalizeH="0" baseline="0" noProof="0" dirty="0">
              <a:ln>
                <a:noFill/>
              </a:ln>
              <a:solidFill>
                <a:srgbClr val="0000FF"/>
              </a:solidFill>
              <a:effectLst/>
              <a:uLnTx/>
              <a:uFillTx/>
              <a:latin typeface="Arial"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sl-SI" altLang="sl-SI" sz="2400" b="0" i="0" u="none" strike="noStrike" kern="1200" cap="none" spc="0" normalizeH="0" baseline="0" noProof="0" dirty="0">
                <a:ln>
                  <a:noFill/>
                </a:ln>
                <a:solidFill>
                  <a:srgbClr val="0000FF"/>
                </a:solidFill>
                <a:effectLst/>
                <a:uLnTx/>
                <a:uFillTx/>
                <a:latin typeface="Arial" charset="0"/>
                <a:ea typeface="+mn-ea"/>
                <a:cs typeface="+mn-cs"/>
              </a:rPr>
              <a:t>Pri tej metodi </a:t>
            </a:r>
            <a:r>
              <a:rPr kumimoji="0" lang="sl-SI" altLang="sl-SI" sz="2400" b="1" i="0" u="none" strike="noStrike" kern="1200" cap="none" spc="0" normalizeH="0" baseline="0" noProof="0" dirty="0">
                <a:ln>
                  <a:noFill/>
                </a:ln>
                <a:solidFill>
                  <a:srgbClr val="0000FF"/>
                </a:solidFill>
                <a:effectLst/>
                <a:uLnTx/>
                <a:uFillTx/>
                <a:latin typeface="Arial" charset="0"/>
                <a:ea typeface="+mn-ea"/>
                <a:cs typeface="+mn-cs"/>
              </a:rPr>
              <a:t>nanizamo v zgodbi</a:t>
            </a:r>
            <a:r>
              <a:rPr kumimoji="0" lang="sl-SI" altLang="sl-SI" sz="2400" b="0" i="0" u="none" strike="noStrike" kern="1200" cap="none" spc="0" normalizeH="0" baseline="0" noProof="0" dirty="0">
                <a:ln>
                  <a:noFill/>
                </a:ln>
                <a:solidFill>
                  <a:srgbClr val="0000FF"/>
                </a:solidFill>
                <a:effectLst/>
                <a:uLnTx/>
                <a:uFillTx/>
                <a:latin typeface="Arial" charset="0"/>
                <a:ea typeface="+mn-ea"/>
                <a:cs typeface="+mn-cs"/>
              </a:rPr>
              <a:t>, ki smo si jo sami prikrojili, seznam reči ali dogodkov, ki si jih moramo zapomniti.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l-SI" altLang="sl-SI" sz="2400" b="0" i="0" u="none" strike="noStrike" kern="1200" cap="none" spc="0" normalizeH="0" baseline="0" noProof="0" dirty="0">
              <a:ln>
                <a:noFill/>
              </a:ln>
              <a:solidFill>
                <a:srgbClr val="0000FF"/>
              </a:solidFill>
              <a:effectLst/>
              <a:uLnTx/>
              <a:uFillTx/>
              <a:latin typeface="Arial"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sl-SI" altLang="sl-SI" sz="2400" b="0" i="0" u="none" strike="noStrike" kern="1200" cap="none" spc="0" normalizeH="0" baseline="0" noProof="0" dirty="0">
                <a:ln>
                  <a:noFill/>
                </a:ln>
                <a:solidFill>
                  <a:srgbClr val="0000FF"/>
                </a:solidFill>
                <a:effectLst/>
                <a:uLnTx/>
                <a:uFillTx/>
                <a:latin typeface="Arial" charset="0"/>
                <a:ea typeface="+mn-ea"/>
                <a:cs typeface="+mn-cs"/>
              </a:rPr>
              <a:t>Za vsak nov seznam si izmislimo </a:t>
            </a:r>
            <a:r>
              <a:rPr kumimoji="0" lang="sl-SI" altLang="sl-SI" sz="2400" b="1" i="0" u="none" strike="noStrike" kern="1200" cap="none" spc="0" normalizeH="0" baseline="0" noProof="0" dirty="0">
                <a:ln>
                  <a:noFill/>
                </a:ln>
                <a:solidFill>
                  <a:srgbClr val="0000FF"/>
                </a:solidFill>
                <a:effectLst/>
                <a:uLnTx/>
                <a:uFillTx/>
                <a:latin typeface="Arial" charset="0"/>
                <a:ea typeface="+mn-ea"/>
                <a:cs typeface="+mn-cs"/>
              </a:rPr>
              <a:t>novo zgodbo</a:t>
            </a:r>
            <a:r>
              <a:rPr kumimoji="0" lang="sl-SI" altLang="sl-SI" sz="2400" b="0" i="0" u="none" strike="noStrike" kern="1200" cap="none" spc="0" normalizeH="0" baseline="0" noProof="0" dirty="0">
                <a:ln>
                  <a:noFill/>
                </a:ln>
                <a:solidFill>
                  <a:srgbClr val="0000FF"/>
                </a:solidFill>
                <a:effectLst/>
                <a:uLnTx/>
                <a:uFillTx/>
                <a:latin typeface="Arial" charset="0"/>
                <a:ea typeface="+mn-ea"/>
                <a:cs typeface="+mn-cs"/>
              </a:rPr>
              <a:t>, ki si jo zlahka zapomnimo, ker si pomagamo s svojo domišljijo. </a:t>
            </a:r>
          </a:p>
        </p:txBody>
      </p:sp>
      <p:pic>
        <p:nvPicPr>
          <p:cNvPr id="150532" name="Picture 4">
            <a:extLst>
              <a:ext uri="{FF2B5EF4-FFF2-40B4-BE49-F238E27FC236}">
                <a16:creationId xmlns:a16="http://schemas.microsoft.com/office/drawing/2014/main" id="{0D29BF1B-751D-4C2C-AC37-78030448DC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9963" y="95250"/>
            <a:ext cx="2590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Pravokotnik 1">
            <a:extLst>
              <a:ext uri="{FF2B5EF4-FFF2-40B4-BE49-F238E27FC236}">
                <a16:creationId xmlns:a16="http://schemas.microsoft.com/office/drawing/2014/main" id="{6E3A6FD8-AFF5-4F65-A792-52330DEC1A34}"/>
              </a:ext>
            </a:extLst>
          </p:cNvPr>
          <p:cNvSpPr>
            <a:spLocks noChangeArrowheads="1"/>
          </p:cNvSpPr>
          <p:nvPr/>
        </p:nvSpPr>
        <p:spPr bwMode="auto">
          <a:xfrm>
            <a:off x="2855914" y="1844676"/>
            <a:ext cx="6911975" cy="4893647"/>
          </a:xfrm>
          <a:prstGeom prst="rect">
            <a:avLst/>
          </a:prstGeom>
          <a:noFill/>
          <a:ln>
            <a:noFill/>
          </a:ln>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eaLnBrk="0" fontAlgn="base" hangingPunct="0">
              <a:spcBef>
                <a:spcPct val="0"/>
              </a:spcBef>
              <a:spcAft>
                <a:spcPct val="0"/>
              </a:spcAft>
            </a:pPr>
            <a:r>
              <a:rPr lang="sl-SI" altLang="sl-SI" sz="2400">
                <a:solidFill>
                  <a:srgbClr val="0000FF"/>
                </a:solidFill>
              </a:rPr>
              <a:t>Učite se z razumevanjem in s pomočjo asociacij</a:t>
            </a:r>
            <a:r>
              <a:rPr lang="sl-SI" altLang="sl-SI" sz="2400" b="1">
                <a:solidFill>
                  <a:srgbClr val="0000FF"/>
                </a:solidFill>
              </a:rPr>
              <a:t> (dober zgled je film </a:t>
            </a:r>
            <a:r>
              <a:rPr lang="sl-SI" altLang="sl-SI" sz="2400" i="1">
                <a:solidFill>
                  <a:srgbClr val="FF0000"/>
                </a:solidFill>
              </a:rPr>
              <a:t>Revni milijonar</a:t>
            </a:r>
            <a:r>
              <a:rPr lang="sl-SI" altLang="sl-SI" sz="2400" b="1">
                <a:solidFill>
                  <a:srgbClr val="FF0000"/>
                </a:solidFill>
              </a:rPr>
              <a:t>).</a:t>
            </a:r>
            <a:r>
              <a:rPr lang="sl-SI" altLang="sl-SI" sz="2400" b="1">
                <a:solidFill>
                  <a:srgbClr val="0000FF"/>
                </a:solidFill>
              </a:rPr>
              <a:t> </a:t>
            </a:r>
          </a:p>
          <a:p>
            <a:pPr defTabSz="914400" eaLnBrk="0" fontAlgn="base" hangingPunct="0">
              <a:spcBef>
                <a:spcPct val="0"/>
              </a:spcBef>
              <a:spcAft>
                <a:spcPct val="0"/>
              </a:spcAft>
              <a:buNone/>
            </a:pPr>
            <a:r>
              <a:rPr lang="sl-SI" altLang="sl-SI" sz="2400" b="1">
                <a:solidFill>
                  <a:srgbClr val="0000FF"/>
                </a:solidFill>
              </a:rPr>
              <a:t> </a:t>
            </a:r>
          </a:p>
          <a:p>
            <a:pPr defTabSz="914400" eaLnBrk="0" fontAlgn="base" hangingPunct="0">
              <a:spcBef>
                <a:spcPct val="0"/>
              </a:spcBef>
              <a:spcAft>
                <a:spcPct val="0"/>
              </a:spcAft>
            </a:pPr>
            <a:r>
              <a:rPr lang="sl-SI" altLang="sl-SI" sz="2400" b="1">
                <a:solidFill>
                  <a:srgbClr val="0000FF"/>
                </a:solidFill>
              </a:rPr>
              <a:t>Glavni igralec uspešno odgovarja na vsa vprašanja pri Kvizu Milijonar tako, da se spomni dogodkov iz svojega življenja in jih poveže z vprašanji. </a:t>
            </a:r>
          </a:p>
          <a:p>
            <a:pPr defTabSz="914400" fontAlgn="base">
              <a:spcBef>
                <a:spcPct val="0"/>
              </a:spcBef>
              <a:spcAft>
                <a:spcPct val="0"/>
              </a:spcAft>
            </a:pPr>
            <a:endParaRPr lang="sl-SI" altLang="sl-SI" sz="2400" b="1">
              <a:solidFill>
                <a:srgbClr val="0000FF"/>
              </a:solidFill>
            </a:endParaRPr>
          </a:p>
          <a:p>
            <a:pPr algn="ctr" defTabSz="914400" fontAlgn="base">
              <a:spcBef>
                <a:spcPct val="0"/>
              </a:spcBef>
              <a:spcAft>
                <a:spcPct val="0"/>
              </a:spcAft>
              <a:buNone/>
            </a:pPr>
            <a:r>
              <a:rPr lang="sl-SI" altLang="sl-SI" sz="2400">
                <a:solidFill>
                  <a:srgbClr val="0000FF"/>
                </a:solidFill>
              </a:rPr>
              <a:t>Učite se sproti,</a:t>
            </a:r>
            <a:r>
              <a:rPr lang="sl-SI" altLang="sl-SI" sz="2400" b="1">
                <a:solidFill>
                  <a:srgbClr val="0000FF"/>
                </a:solidFill>
              </a:rPr>
              <a:t> da boste imeli dovolj časa za utrditev snovi – </a:t>
            </a:r>
            <a:r>
              <a:rPr lang="sl-SI" altLang="sl-SI" sz="2400" b="1">
                <a:solidFill>
                  <a:srgbClr val="FF0000"/>
                </a:solidFill>
              </a:rPr>
              <a:t>za trajno pomnenje</a:t>
            </a:r>
            <a:r>
              <a:rPr lang="sl-SI" altLang="sl-SI" sz="2400" b="1">
                <a:solidFill>
                  <a:srgbClr val="0000FF"/>
                </a:solidFill>
              </a:rPr>
              <a:t> neke snovi je treba snov ponoviti takoj, nato naslednjega dne, čez teden dni in nato čez mesec dni.</a:t>
            </a:r>
          </a:p>
        </p:txBody>
      </p:sp>
      <p:pic>
        <p:nvPicPr>
          <p:cNvPr id="142339" name="Picture 4">
            <a:extLst>
              <a:ext uri="{FF2B5EF4-FFF2-40B4-BE49-F238E27FC236}">
                <a16:creationId xmlns:a16="http://schemas.microsoft.com/office/drawing/2014/main" id="{7F50A13E-77DD-49EC-B2C1-5E841D0D7E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3114" y="152401"/>
            <a:ext cx="3241675"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1">
            <a:extLst>
              <a:ext uri="{FF2B5EF4-FFF2-40B4-BE49-F238E27FC236}">
                <a16:creationId xmlns:a16="http://schemas.microsoft.com/office/drawing/2014/main" id="{7026AA5B-9AEE-4BD3-BBAE-8689F04926F4}"/>
              </a:ext>
            </a:extLst>
          </p:cNvPr>
          <p:cNvSpPr>
            <a:spLocks noChangeArrowheads="1"/>
          </p:cNvSpPr>
          <p:nvPr/>
        </p:nvSpPr>
        <p:spPr bwMode="auto">
          <a:xfrm>
            <a:off x="2351088" y="620714"/>
            <a:ext cx="7561262" cy="55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2200" b="1">
                <a:solidFill>
                  <a:schemeClr val="tx2"/>
                </a:solidFill>
                <a:latin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l"/>
              <a:defRPr sz="2000" b="1">
                <a:solidFill>
                  <a:schemeClr val="tx2"/>
                </a:solidFill>
                <a:latin typeface="Times New Roman" panose="02020603050405020304" pitchFamily="18" charset="0"/>
              </a:defRPr>
            </a:lvl2pPr>
            <a:lvl3pPr marL="1143000" indent="-228600">
              <a:spcBef>
                <a:spcPct val="20000"/>
              </a:spcBef>
              <a:buClr>
                <a:schemeClr val="accent1"/>
              </a:buClr>
              <a:buSzPct val="70000"/>
              <a:buFont typeface="Wingdings" panose="05000000000000000000" pitchFamily="2" charset="2"/>
              <a:buChar char="l"/>
              <a:defRPr sz="1900">
                <a:solidFill>
                  <a:schemeClr val="tx2"/>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
              <a:defRPr sz="1600">
                <a:solidFill>
                  <a:schemeClr val="tx2"/>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9pPr>
          </a:lstStyle>
          <a:p>
            <a:pPr marL="0" marR="0" lvl="0" indent="0" algn="ctr" defTabSz="914400" rtl="0" eaLnBrk="0" fontAlgn="base" latinLnBrk="0" hangingPunct="0">
              <a:lnSpc>
                <a:spcPct val="100000"/>
              </a:lnSpc>
              <a:spcBef>
                <a:spcPct val="20000"/>
              </a:spcBef>
              <a:spcAft>
                <a:spcPct val="0"/>
              </a:spcAft>
              <a:buClr>
                <a:srgbClr val="330066"/>
              </a:buClr>
              <a:buSzPct val="70000"/>
              <a:buFont typeface="Wingdings" panose="05000000000000000000" pitchFamily="2" charset="2"/>
              <a:buNone/>
              <a:tabLst/>
              <a:defRPr/>
            </a:pPr>
            <a:r>
              <a:rPr kumimoji="0" lang="sl-SI"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ZAZNAVNI TIPI - TEST</a:t>
            </a:r>
            <a:r>
              <a:rPr kumimoji="0" lang="it-IT"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 </a:t>
            </a:r>
            <a:endParaRPr kumimoji="0" lang="sl-SI"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
                <a:srgbClr val="330066"/>
              </a:buClr>
              <a:buSzPct val="70000"/>
              <a:buFont typeface="Wingdings" panose="05000000000000000000" pitchFamily="2" charset="2"/>
              <a:buNone/>
              <a:tabLst/>
              <a:defRPr/>
            </a:pPr>
            <a:r>
              <a:rPr kumimoji="0" lang="it-IT" altLang="sl-SI" sz="2400" b="1" i="1"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 </a:t>
            </a:r>
            <a:endParaRPr kumimoji="0" lang="sl-SI"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
                <a:srgbClr val="330066"/>
              </a:buClr>
              <a:buSzPct val="70000"/>
              <a:buFont typeface="Wingdings" panose="05000000000000000000" pitchFamily="2" charset="2"/>
              <a:buChar char="l"/>
              <a:tabLst/>
              <a:defRPr/>
            </a:pPr>
            <a:r>
              <a:rPr kumimoji="0" lang="it-IT"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Odvisno od tega, kateri reprezentacijski sistem oziroma čutni kanal uporabljamo, se z nekaterimi lažje ali slabše razumemo.</a:t>
            </a:r>
            <a:endParaRPr kumimoji="0" lang="sl-SI"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
                <a:srgbClr val="330066"/>
              </a:buClr>
              <a:buSzPct val="70000"/>
              <a:buFont typeface="Wingdings" panose="05000000000000000000" pitchFamily="2" charset="2"/>
              <a:buChar char="l"/>
              <a:tabLst/>
              <a:defRPr/>
            </a:pPr>
            <a:endParaRPr kumimoji="0" lang="sl-SI"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
                <a:srgbClr val="330066"/>
              </a:buClr>
              <a:buSzPct val="70000"/>
              <a:buFont typeface="Wingdings" panose="05000000000000000000" pitchFamily="2" charset="2"/>
              <a:buNone/>
              <a:tabLst/>
              <a:defRPr/>
            </a:pPr>
            <a:r>
              <a:rPr kumimoji="0" lang="en-US"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VIZUALNI TIP  </a:t>
            </a:r>
            <a:r>
              <a:rPr kumimoji="0" lang="en-US" altLang="sl-SI" sz="2400" b="1" i="1"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sym typeface="Webdings" panose="05030102010509060703" pitchFamily="18" charset="2"/>
              </a:rPr>
              <a:t></a:t>
            </a:r>
            <a:endParaRPr kumimoji="0" lang="sl-SI"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
                <a:srgbClr val="330066"/>
              </a:buClr>
              <a:buSzPct val="70000"/>
              <a:buFont typeface="Wingdings" panose="05000000000000000000" pitchFamily="2" charset="2"/>
              <a:buChar char="l"/>
              <a:tabLst/>
              <a:defRPr/>
            </a:pPr>
            <a:r>
              <a:rPr kumimoji="0" lang="sl-SI"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 </a:t>
            </a:r>
            <a:r>
              <a:rPr kumimoji="0" lang="da-DK"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je urejen</a:t>
            </a:r>
            <a:endParaRPr kumimoji="0" lang="sl-SI"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
                <a:srgbClr val="330066"/>
              </a:buClr>
              <a:buSzPct val="70000"/>
              <a:buFont typeface="Wingdings" panose="05000000000000000000" pitchFamily="2" charset="2"/>
              <a:buChar char="l"/>
              <a:tabLst/>
              <a:defRPr/>
            </a:pPr>
            <a:r>
              <a:rPr kumimoji="0" lang="sl-SI"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 </a:t>
            </a:r>
            <a:r>
              <a:rPr kumimoji="0" lang="da-DK"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govori hitro</a:t>
            </a:r>
            <a:endParaRPr kumimoji="0" lang="sl-SI"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
                <a:srgbClr val="330066"/>
              </a:buClr>
              <a:buSzPct val="70000"/>
              <a:buFont typeface="Wingdings" panose="05000000000000000000" pitchFamily="2" charset="2"/>
              <a:buChar char="l"/>
              <a:tabLst/>
              <a:defRPr/>
            </a:pPr>
            <a:r>
              <a:rPr kumimoji="0" lang="sl-SI" altLang="sl-SI"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a:t>
            </a:r>
            <a:r>
              <a:rPr kumimoji="0" lang="da-DK" altLang="sl-SI"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je zelo dober v načrtovanju</a:t>
            </a:r>
            <a:endParaRPr kumimoji="0" lang="sl-SI" altLang="sl-SI"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sl-SI"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sl-SI" altLang="sl-SI" sz="2000" b="0" i="0" u="none" strike="noStrike" kern="1200" cap="none" spc="0" normalizeH="0" baseline="0" noProof="0">
              <a:ln>
                <a:noFill/>
              </a:ln>
              <a:solidFill>
                <a:srgbClr val="0000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sl-SI" altLang="sl-SI" sz="1200" b="0" i="0" u="none" strike="noStrike" kern="1200" cap="none" spc="0" normalizeH="0" baseline="0" noProof="0">
                <a:ln>
                  <a:noFill/>
                </a:ln>
                <a:solidFill>
                  <a:srgbClr val="0000FF"/>
                </a:solidFill>
                <a:effectLst/>
                <a:uLnTx/>
                <a:uFillTx/>
                <a:latin typeface="Arial" panose="020B0604020202020204" pitchFamily="34" charset="0"/>
                <a:ea typeface="+mn-ea"/>
                <a:cs typeface="+mn-cs"/>
              </a:rPr>
              <a:t>.</a:t>
            </a:r>
            <a:r>
              <a:rPr kumimoji="0" lang="sl-SI" altLang="sl-SI"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sl-SI" altLang="sl-SI"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135171" name="Picture 3">
            <a:extLst>
              <a:ext uri="{FF2B5EF4-FFF2-40B4-BE49-F238E27FC236}">
                <a16:creationId xmlns:a16="http://schemas.microsoft.com/office/drawing/2014/main" id="{B78BA96C-2734-4E5B-8AE4-E6A76746D3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1239" y="4932364"/>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1">
            <a:extLst>
              <a:ext uri="{FF2B5EF4-FFF2-40B4-BE49-F238E27FC236}">
                <a16:creationId xmlns:a16="http://schemas.microsoft.com/office/drawing/2014/main" id="{237B3EB8-EED9-49B8-A75D-6BE02F673352}"/>
              </a:ext>
            </a:extLst>
          </p:cNvPr>
          <p:cNvSpPr>
            <a:spLocks noChangeArrowheads="1"/>
          </p:cNvSpPr>
          <p:nvPr/>
        </p:nvSpPr>
        <p:spPr bwMode="auto">
          <a:xfrm>
            <a:off x="3124200" y="115890"/>
            <a:ext cx="8810624" cy="605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2200" b="1">
                <a:solidFill>
                  <a:schemeClr val="tx2"/>
                </a:solidFill>
                <a:latin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l"/>
              <a:defRPr sz="2000" b="1">
                <a:solidFill>
                  <a:schemeClr val="tx2"/>
                </a:solidFill>
                <a:latin typeface="Times New Roman" panose="02020603050405020304" pitchFamily="18" charset="0"/>
              </a:defRPr>
            </a:lvl2pPr>
            <a:lvl3pPr marL="1143000" indent="-228600">
              <a:spcBef>
                <a:spcPct val="20000"/>
              </a:spcBef>
              <a:buClr>
                <a:schemeClr val="accent1"/>
              </a:buClr>
              <a:buSzPct val="70000"/>
              <a:buFont typeface="Wingdings" panose="05000000000000000000" pitchFamily="2" charset="2"/>
              <a:buChar char="l"/>
              <a:defRPr sz="1900">
                <a:solidFill>
                  <a:schemeClr val="tx2"/>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
              <a:defRPr sz="1600">
                <a:solidFill>
                  <a:schemeClr val="tx2"/>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9pPr>
          </a:lstStyle>
          <a:p>
            <a:pPr algn="ctr" defTabSz="914400" eaLnBrk="0" fontAlgn="base" hangingPunct="0">
              <a:spcAft>
                <a:spcPct val="0"/>
              </a:spcAft>
              <a:buClr>
                <a:srgbClr val="330066"/>
              </a:buClr>
              <a:buNone/>
            </a:pPr>
            <a:r>
              <a:rPr lang="en-US" altLang="sl-SI" sz="2400" dirty="0">
                <a:solidFill>
                  <a:srgbClr val="3333FF"/>
                </a:solidFill>
                <a:latin typeface="Arial" panose="020B0604020202020204" pitchFamily="34" charset="0"/>
                <a:cs typeface="Arial" panose="020B0604020202020204" pitchFamily="34" charset="0"/>
              </a:rPr>
              <a:t>VIZUALNI TIP  </a:t>
            </a:r>
            <a:r>
              <a:rPr lang="en-US" altLang="sl-SI" sz="2400" i="1" dirty="0">
                <a:solidFill>
                  <a:srgbClr val="3333FF"/>
                </a:solidFill>
                <a:latin typeface="Arial" panose="020B0604020202020204" pitchFamily="34" charset="0"/>
                <a:cs typeface="Arial" panose="020B0604020202020204" pitchFamily="34" charset="0"/>
                <a:sym typeface="Webdings" panose="05030102010509060703" pitchFamily="18" charset="2"/>
              </a:rPr>
              <a:t></a:t>
            </a:r>
            <a:endParaRPr lang="sl-SI" altLang="sl-SI" sz="2400" dirty="0">
              <a:solidFill>
                <a:srgbClr val="3333FF"/>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pPr>
            <a:r>
              <a:rPr lang="da-DK" altLang="sl-SI" sz="2400" dirty="0">
                <a:solidFill>
                  <a:srgbClr val="3333FF"/>
                </a:solidFill>
                <a:latin typeface="Arial" panose="020B0604020202020204" pitchFamily="34" charset="0"/>
                <a:cs typeface="Arial" panose="020B0604020202020204" pitchFamily="34" charset="0"/>
              </a:rPr>
              <a:t> </a:t>
            </a:r>
            <a:r>
              <a:rPr lang="nb-NO" altLang="sl-SI" sz="2400" dirty="0">
                <a:solidFill>
                  <a:srgbClr val="3333FF"/>
                </a:solidFill>
                <a:latin typeface="Arial" panose="020B0604020202020204" pitchFamily="34" charset="0"/>
                <a:cs typeface="Arial" panose="020B0604020202020204" pitchFamily="34" charset="0"/>
              </a:rPr>
              <a:t>potrebuje pregled, </a:t>
            </a:r>
            <a:r>
              <a:rPr lang="nb-NO" altLang="sl-SI" sz="2400" dirty="0">
                <a:solidFill>
                  <a:srgbClr val="FF0000"/>
                </a:solidFill>
                <a:latin typeface="Arial" panose="020B0604020202020204" pitchFamily="34" charset="0"/>
                <a:cs typeface="Arial" panose="020B0604020202020204" pitchFamily="34" charset="0"/>
              </a:rPr>
              <a:t>“veliko sliko” </a:t>
            </a:r>
            <a:r>
              <a:rPr lang="nb-NO" altLang="sl-SI" sz="2400" dirty="0">
                <a:solidFill>
                  <a:srgbClr val="3333FF"/>
                </a:solidFill>
                <a:latin typeface="Arial" panose="020B0604020202020204" pitchFamily="34" charset="0"/>
                <a:cs typeface="Arial" panose="020B0604020202020204" pitchFamily="34" charset="0"/>
              </a:rPr>
              <a:t>in namen projekta, da bi</a:t>
            </a:r>
            <a:endParaRPr lang="sl-SI" altLang="sl-SI" sz="2400" dirty="0">
              <a:solidFill>
                <a:srgbClr val="3333FF"/>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buNone/>
            </a:pPr>
            <a:r>
              <a:rPr lang="sl-SI" altLang="sl-SI" sz="2400" dirty="0">
                <a:solidFill>
                  <a:srgbClr val="3333FF"/>
                </a:solidFill>
                <a:latin typeface="Arial" panose="020B0604020202020204" pitchFamily="34" charset="0"/>
                <a:cs typeface="Arial" panose="020B0604020202020204" pitchFamily="34" charset="0"/>
              </a:rPr>
              <a:t>  </a:t>
            </a:r>
            <a:r>
              <a:rPr lang="nb-NO" altLang="sl-SI" sz="2400" dirty="0">
                <a:solidFill>
                  <a:srgbClr val="3333FF"/>
                </a:solidFill>
                <a:latin typeface="Arial" panose="020B0604020202020204" pitchFamily="34" charset="0"/>
                <a:cs typeface="Arial" panose="020B0604020202020204" pitchFamily="34" charset="0"/>
              </a:rPr>
              <a:t> začel delati na njem</a:t>
            </a:r>
            <a:endParaRPr lang="sl-SI" altLang="sl-SI" sz="2400" dirty="0">
              <a:solidFill>
                <a:srgbClr val="3333FF"/>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pPr>
            <a:r>
              <a:rPr lang="sl-SI" altLang="sl-SI" sz="2400" dirty="0">
                <a:solidFill>
                  <a:srgbClr val="3333FF"/>
                </a:solidFill>
                <a:latin typeface="Arial" panose="020B0604020202020204" pitchFamily="34" charset="0"/>
                <a:cs typeface="Arial" panose="020B0604020202020204" pitchFamily="34" charset="0"/>
              </a:rPr>
              <a:t> </a:t>
            </a:r>
            <a:r>
              <a:rPr lang="nb-NO" altLang="sl-SI" sz="2400" dirty="0">
                <a:solidFill>
                  <a:srgbClr val="3333FF"/>
                </a:solidFill>
                <a:latin typeface="Arial" panose="020B0604020202020204" pitchFamily="34" charset="0"/>
                <a:cs typeface="Arial" panose="020B0604020202020204" pitchFamily="34" charset="0"/>
              </a:rPr>
              <a:t>riše med telefonskim pogovorom ali dolgočasnim </a:t>
            </a:r>
            <a:r>
              <a:rPr lang="sl-SI" altLang="sl-SI" sz="2400" dirty="0">
                <a:solidFill>
                  <a:srgbClr val="3333FF"/>
                </a:solidFill>
                <a:latin typeface="Arial" panose="020B0604020202020204" pitchFamily="34" charset="0"/>
                <a:cs typeface="Arial" panose="020B0604020202020204" pitchFamily="34" charset="0"/>
              </a:rPr>
              <a:t> </a:t>
            </a:r>
          </a:p>
          <a:p>
            <a:pPr defTabSz="914400" eaLnBrk="0" fontAlgn="base" hangingPunct="0">
              <a:spcAft>
                <a:spcPct val="0"/>
              </a:spcAft>
              <a:buClr>
                <a:srgbClr val="330066"/>
              </a:buClr>
              <a:buNone/>
            </a:pPr>
            <a:r>
              <a:rPr lang="sl-SI" altLang="sl-SI" sz="2400" dirty="0">
                <a:solidFill>
                  <a:srgbClr val="3333FF"/>
                </a:solidFill>
                <a:latin typeface="Arial" panose="020B0604020202020204" pitchFamily="34" charset="0"/>
                <a:cs typeface="Arial" panose="020B0604020202020204" pitchFamily="34" charset="0"/>
              </a:rPr>
              <a:t>   </a:t>
            </a:r>
            <a:r>
              <a:rPr lang="nb-NO" altLang="sl-SI" sz="2400" dirty="0">
                <a:solidFill>
                  <a:srgbClr val="3333FF"/>
                </a:solidFill>
                <a:latin typeface="Arial" panose="020B0604020202020204" pitchFamily="34" charset="0"/>
                <a:cs typeface="Arial" panose="020B0604020202020204" pitchFamily="34" charset="0"/>
              </a:rPr>
              <a:t>sestankom</a:t>
            </a:r>
            <a:endParaRPr lang="sl-SI" altLang="sl-SI" sz="2400" dirty="0">
              <a:solidFill>
                <a:srgbClr val="3333FF"/>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pPr>
            <a:r>
              <a:rPr lang="sl-SI" altLang="sl-SI" sz="2400" dirty="0">
                <a:solidFill>
                  <a:srgbClr val="3333FF"/>
                </a:solidFill>
                <a:latin typeface="Arial" panose="020B0604020202020204" pitchFamily="34" charset="0"/>
                <a:cs typeface="Arial" panose="020B0604020202020204" pitchFamily="34" charset="0"/>
              </a:rPr>
              <a:t> </a:t>
            </a:r>
            <a:r>
              <a:rPr lang="nb-NO" altLang="sl-SI" sz="2400" dirty="0">
                <a:solidFill>
                  <a:srgbClr val="FF0000"/>
                </a:solidFill>
                <a:latin typeface="Arial" panose="020B0604020202020204" pitchFamily="34" charset="0"/>
                <a:cs typeface="Arial" panose="020B0604020202020204" pitchFamily="34" charset="0"/>
              </a:rPr>
              <a:t>pozabi prenesti ustna sporočila</a:t>
            </a:r>
            <a:endParaRPr lang="sl-SI" altLang="sl-SI" sz="2400" dirty="0">
              <a:solidFill>
                <a:srgbClr val="FF0000"/>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pPr>
            <a:r>
              <a:rPr lang="sl-SI" altLang="sl-SI" sz="2400" dirty="0">
                <a:solidFill>
                  <a:srgbClr val="3333FF"/>
                </a:solidFill>
                <a:latin typeface="Arial" panose="020B0604020202020204" pitchFamily="34" charset="0"/>
                <a:cs typeface="Arial" panose="020B0604020202020204" pitchFamily="34" charset="0"/>
              </a:rPr>
              <a:t> </a:t>
            </a:r>
            <a:r>
              <a:rPr lang="nb-NO" altLang="sl-SI" sz="2400" dirty="0">
                <a:solidFill>
                  <a:srgbClr val="FF0000"/>
                </a:solidFill>
                <a:latin typeface="Arial" panose="020B0604020202020204" pitchFamily="34" charset="0"/>
                <a:cs typeface="Arial" panose="020B0604020202020204" pitchFamily="34" charset="0"/>
              </a:rPr>
              <a:t>ponavadi odgovarja na vprašanja  le z “DA” ali “NE”</a:t>
            </a:r>
            <a:endParaRPr lang="sl-SI" altLang="sl-SI" sz="2400" dirty="0">
              <a:solidFill>
                <a:srgbClr val="FF0000"/>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pPr>
            <a:r>
              <a:rPr lang="sl-SI" altLang="sl-SI" sz="2400" dirty="0">
                <a:solidFill>
                  <a:srgbClr val="3333FF"/>
                </a:solidFill>
                <a:latin typeface="Arial" panose="020B0604020202020204" pitchFamily="34" charset="0"/>
                <a:cs typeface="Arial" panose="020B0604020202020204" pitchFamily="34" charset="0"/>
              </a:rPr>
              <a:t> </a:t>
            </a:r>
            <a:r>
              <a:rPr lang="nb-NO" altLang="sl-SI" sz="2400" dirty="0">
                <a:solidFill>
                  <a:srgbClr val="3333FF"/>
                </a:solidFill>
                <a:latin typeface="Arial" panose="020B0604020202020204" pitchFamily="34" charset="0"/>
                <a:cs typeface="Arial" panose="020B0604020202020204" pitchFamily="34" charset="0"/>
              </a:rPr>
              <a:t>bo raje nekaj demonstriral kot pripravil govor na to temo</a:t>
            </a:r>
            <a:endParaRPr lang="sl-SI" altLang="sl-SI" sz="2400" dirty="0">
              <a:solidFill>
                <a:srgbClr val="3333FF"/>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pPr>
            <a:r>
              <a:rPr lang="sl-SI" altLang="sl-SI" sz="2400" dirty="0">
                <a:solidFill>
                  <a:srgbClr val="3333FF"/>
                </a:solidFill>
                <a:latin typeface="Arial" panose="020B0604020202020204" pitchFamily="34" charset="0"/>
                <a:cs typeface="Arial" panose="020B0604020202020204" pitchFamily="34" charset="0"/>
              </a:rPr>
              <a:t> </a:t>
            </a:r>
            <a:r>
              <a:rPr lang="nb-NO" altLang="sl-SI" sz="2400" dirty="0">
                <a:solidFill>
                  <a:srgbClr val="3333FF"/>
                </a:solidFill>
                <a:latin typeface="Arial" panose="020B0604020202020204" pitchFamily="34" charset="0"/>
                <a:cs typeface="Arial" panose="020B0604020202020204" pitchFamily="34" charset="0"/>
              </a:rPr>
              <a:t>ima rad umetnost</a:t>
            </a:r>
            <a:endParaRPr lang="sl-SI" altLang="sl-SI" sz="2400" dirty="0">
              <a:solidFill>
                <a:srgbClr val="3333FF"/>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pPr>
            <a:r>
              <a:rPr lang="sl-SI" altLang="sl-SI" sz="2400" dirty="0">
                <a:solidFill>
                  <a:srgbClr val="3333FF"/>
                </a:solidFill>
                <a:latin typeface="Arial" panose="020B0604020202020204" pitchFamily="34" charset="0"/>
                <a:cs typeface="Arial" panose="020B0604020202020204" pitchFamily="34" charset="0"/>
              </a:rPr>
              <a:t> </a:t>
            </a:r>
            <a:r>
              <a:rPr lang="nb-NO" altLang="sl-SI" sz="2400" dirty="0">
                <a:solidFill>
                  <a:srgbClr val="3333FF"/>
                </a:solidFill>
                <a:latin typeface="Arial" panose="020B0604020202020204" pitchFamily="34" charset="0"/>
                <a:cs typeface="Arial" panose="020B0604020202020204" pitchFamily="34" charset="0"/>
              </a:rPr>
              <a:t>včasih se “izklopi”</a:t>
            </a:r>
            <a:endParaRPr lang="sl-SI" altLang="sl-SI" sz="2400" dirty="0">
              <a:solidFill>
                <a:srgbClr val="3333FF"/>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pPr>
            <a:r>
              <a:rPr lang="sl-SI" altLang="sl-SI" sz="2400" dirty="0">
                <a:solidFill>
                  <a:srgbClr val="3333FF"/>
                </a:solidFill>
                <a:latin typeface="Arial" panose="020B0604020202020204" pitchFamily="34" charset="0"/>
                <a:cs typeface="Arial" panose="020B0604020202020204" pitchFamily="34" charset="0"/>
              </a:rPr>
              <a:t> </a:t>
            </a:r>
            <a:r>
              <a:rPr lang="nb-NO" altLang="sl-SI" sz="2400" dirty="0">
                <a:solidFill>
                  <a:srgbClr val="FF0000"/>
                </a:solidFill>
                <a:latin typeface="Arial" panose="020B0604020202020204" pitchFamily="34" charset="0"/>
                <a:cs typeface="Arial" panose="020B0604020202020204" pitchFamily="34" charset="0"/>
              </a:rPr>
              <a:t>pogosto ve, kaj bi rad povedal, vendar ne najde pravih</a:t>
            </a:r>
            <a:endParaRPr lang="sl-SI" altLang="sl-SI" sz="2400" dirty="0">
              <a:solidFill>
                <a:srgbClr val="FF0000"/>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buNone/>
            </a:pPr>
            <a:r>
              <a:rPr lang="sl-SI" altLang="sl-SI" sz="2400" dirty="0">
                <a:solidFill>
                  <a:srgbClr val="FF0000"/>
                </a:solidFill>
                <a:latin typeface="Arial" panose="020B0604020202020204" pitchFamily="34" charset="0"/>
                <a:cs typeface="Arial" panose="020B0604020202020204" pitchFamily="34" charset="0"/>
              </a:rPr>
              <a:t>  </a:t>
            </a:r>
            <a:r>
              <a:rPr lang="nb-NO" altLang="sl-SI" sz="2400" dirty="0">
                <a:solidFill>
                  <a:srgbClr val="FF0000"/>
                </a:solidFill>
                <a:latin typeface="Arial" panose="020B0604020202020204" pitchFamily="34" charset="0"/>
                <a:cs typeface="Arial" panose="020B0604020202020204" pitchFamily="34" charset="0"/>
              </a:rPr>
              <a:t> besed</a:t>
            </a:r>
            <a:endParaRPr lang="sl-SI" altLang="sl-SI" sz="2400" dirty="0">
              <a:solidFill>
                <a:srgbClr val="FF0000"/>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pPr>
            <a:r>
              <a:rPr lang="sl-SI" altLang="sl-SI" sz="2400" dirty="0">
                <a:solidFill>
                  <a:srgbClr val="3333FF"/>
                </a:solidFill>
                <a:latin typeface="Arial" panose="020B0604020202020204" pitchFamily="34" charset="0"/>
                <a:cs typeface="Arial" panose="020B0604020202020204" pitchFamily="34" charset="0"/>
              </a:rPr>
              <a:t> </a:t>
            </a:r>
            <a:r>
              <a:rPr lang="nb-NO" altLang="sl-SI" sz="2400" dirty="0">
                <a:solidFill>
                  <a:srgbClr val="3333FF"/>
                </a:solidFill>
                <a:latin typeface="Arial" panose="020B0604020202020204" pitchFamily="34" charset="0"/>
                <a:cs typeface="Arial" panose="020B0604020202020204" pitchFamily="34" charset="0"/>
              </a:rPr>
              <a:t>ima rad kontrastne barve</a:t>
            </a:r>
            <a:r>
              <a:rPr lang="sl-SI" altLang="sl-SI" sz="1200" b="0" dirty="0">
                <a:solidFill>
                  <a:srgbClr val="0000FF"/>
                </a:solidFill>
                <a:latin typeface="Arial" panose="020B0604020202020204" pitchFamily="34" charset="0"/>
              </a:rPr>
              <a:t>.</a:t>
            </a:r>
            <a:r>
              <a:rPr lang="sl-SI" altLang="sl-SI" sz="1800" b="0" dirty="0">
                <a:solidFill>
                  <a:srgbClr val="000000"/>
                </a:solidFill>
                <a:latin typeface="Arial" panose="020B0604020202020204" pitchFamily="34" charset="0"/>
              </a:rPr>
              <a:t> </a:t>
            </a:r>
          </a:p>
          <a:p>
            <a:pPr defTabSz="914400" fontAlgn="base">
              <a:spcBef>
                <a:spcPct val="0"/>
              </a:spcBef>
              <a:spcAft>
                <a:spcPct val="0"/>
              </a:spcAft>
              <a:buClrTx/>
              <a:buSzTx/>
              <a:buNone/>
            </a:pPr>
            <a:endParaRPr lang="sl-SI" altLang="sl-SI" sz="1800" b="0" dirty="0">
              <a:solidFill>
                <a:srgbClr val="000000"/>
              </a:solidFill>
              <a:latin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1">
            <a:extLst>
              <a:ext uri="{FF2B5EF4-FFF2-40B4-BE49-F238E27FC236}">
                <a16:creationId xmlns:a16="http://schemas.microsoft.com/office/drawing/2014/main" id="{323EF588-75F4-46B7-A0D3-CFC3F74B8E25}"/>
              </a:ext>
            </a:extLst>
          </p:cNvPr>
          <p:cNvSpPr>
            <a:spLocks noChangeArrowheads="1"/>
          </p:cNvSpPr>
          <p:nvPr/>
        </p:nvSpPr>
        <p:spPr bwMode="auto">
          <a:xfrm>
            <a:off x="3057524" y="276225"/>
            <a:ext cx="8715375" cy="633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2200" b="1">
                <a:solidFill>
                  <a:schemeClr val="tx2"/>
                </a:solidFill>
                <a:latin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l"/>
              <a:defRPr sz="2000" b="1">
                <a:solidFill>
                  <a:schemeClr val="tx2"/>
                </a:solidFill>
                <a:latin typeface="Times New Roman" panose="02020603050405020304" pitchFamily="18" charset="0"/>
              </a:defRPr>
            </a:lvl2pPr>
            <a:lvl3pPr marL="1143000" indent="-228600">
              <a:spcBef>
                <a:spcPct val="20000"/>
              </a:spcBef>
              <a:buClr>
                <a:schemeClr val="accent1"/>
              </a:buClr>
              <a:buSzPct val="70000"/>
              <a:buFont typeface="Wingdings" panose="05000000000000000000" pitchFamily="2" charset="2"/>
              <a:buChar char="l"/>
              <a:defRPr sz="1900">
                <a:solidFill>
                  <a:schemeClr val="tx2"/>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
              <a:defRPr sz="1600">
                <a:solidFill>
                  <a:schemeClr val="tx2"/>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9pPr>
          </a:lstStyle>
          <a:p>
            <a:pPr algn="ctr" defTabSz="914400" eaLnBrk="0" fontAlgn="base" hangingPunct="0">
              <a:spcAft>
                <a:spcPct val="0"/>
              </a:spcAft>
              <a:buClr>
                <a:srgbClr val="330066"/>
              </a:buClr>
              <a:buNone/>
            </a:pPr>
            <a:r>
              <a:rPr lang="it-IT" altLang="sl-SI" sz="2400" dirty="0">
                <a:solidFill>
                  <a:srgbClr val="3333FF"/>
                </a:solidFill>
                <a:latin typeface="Arial" panose="020B0604020202020204" pitchFamily="34" charset="0"/>
                <a:cs typeface="Arial" panose="020B0604020202020204" pitchFamily="34" charset="0"/>
              </a:rPr>
              <a:t>REPREZENTACIJSKI SISTEMI IN VAKOG </a:t>
            </a:r>
            <a:endParaRPr lang="sl-SI" altLang="sl-SI" sz="2400" dirty="0">
              <a:solidFill>
                <a:srgbClr val="3333FF"/>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buNone/>
            </a:pPr>
            <a:r>
              <a:rPr lang="it-IT" altLang="sl-SI" sz="2400" i="1" dirty="0">
                <a:solidFill>
                  <a:srgbClr val="3333FF"/>
                </a:solidFill>
                <a:latin typeface="Arial" panose="020B0604020202020204" pitchFamily="34" charset="0"/>
                <a:cs typeface="Arial" panose="020B0604020202020204" pitchFamily="34" charset="0"/>
              </a:rPr>
              <a:t> </a:t>
            </a:r>
            <a:endParaRPr lang="sl-SI" altLang="sl-SI" sz="2400" dirty="0">
              <a:solidFill>
                <a:srgbClr val="3333FF"/>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buNone/>
            </a:pPr>
            <a:r>
              <a:rPr lang="en-US" altLang="sl-SI" sz="2400" dirty="0">
                <a:solidFill>
                  <a:srgbClr val="3333FF"/>
                </a:solidFill>
                <a:latin typeface="Arial" panose="020B0604020202020204" pitchFamily="34" charset="0"/>
                <a:cs typeface="Arial" panose="020B0604020202020204" pitchFamily="34" charset="0"/>
              </a:rPr>
              <a:t>VIZUALNI TIP  </a:t>
            </a:r>
            <a:r>
              <a:rPr lang="en-US" altLang="sl-SI" sz="2400" i="1" dirty="0">
                <a:solidFill>
                  <a:srgbClr val="3333FF"/>
                </a:solidFill>
                <a:latin typeface="Arial" panose="020B0604020202020204" pitchFamily="34" charset="0"/>
                <a:cs typeface="Arial" panose="020B0604020202020204" pitchFamily="34" charset="0"/>
                <a:sym typeface="Webdings" panose="05030102010509060703" pitchFamily="18" charset="2"/>
              </a:rPr>
              <a:t></a:t>
            </a:r>
            <a:endParaRPr lang="sl-SI" altLang="sl-SI" sz="2400" dirty="0">
              <a:solidFill>
                <a:srgbClr val="3333FF"/>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pPr>
            <a:r>
              <a:rPr lang="da-DK" altLang="sl-SI" sz="2400" dirty="0">
                <a:solidFill>
                  <a:srgbClr val="3333FF"/>
                </a:solidFill>
                <a:latin typeface="Arial" panose="020B0604020202020204" pitchFamily="34" charset="0"/>
                <a:cs typeface="Arial" panose="020B0604020202020204" pitchFamily="34" charset="0"/>
              </a:rPr>
              <a:t> videz mu je pomemben bodisi pri oblačenju ali pri</a:t>
            </a:r>
            <a:endParaRPr lang="sl-SI" altLang="sl-SI" sz="2400" dirty="0">
              <a:solidFill>
                <a:srgbClr val="3333FF"/>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buNone/>
            </a:pPr>
            <a:r>
              <a:rPr lang="sl-SI" altLang="sl-SI" sz="2400" dirty="0">
                <a:solidFill>
                  <a:srgbClr val="3333FF"/>
                </a:solidFill>
                <a:latin typeface="Arial" panose="020B0604020202020204" pitchFamily="34" charset="0"/>
                <a:cs typeface="Arial" panose="020B0604020202020204" pitchFamily="34" charset="0"/>
              </a:rPr>
              <a:t>  </a:t>
            </a:r>
            <a:r>
              <a:rPr lang="da-DK" altLang="sl-SI" sz="2400" dirty="0">
                <a:solidFill>
                  <a:srgbClr val="3333FF"/>
                </a:solidFill>
                <a:latin typeface="Arial" panose="020B0604020202020204" pitchFamily="34" charset="0"/>
                <a:cs typeface="Arial" panose="020B0604020202020204" pitchFamily="34" charset="0"/>
              </a:rPr>
              <a:t> predstavitvah </a:t>
            </a:r>
            <a:endParaRPr lang="sl-SI" altLang="sl-SI" sz="2400" dirty="0">
              <a:solidFill>
                <a:srgbClr val="3333FF"/>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pPr>
            <a:r>
              <a:rPr lang="sl-SI" altLang="sl-SI" sz="2400" dirty="0">
                <a:solidFill>
                  <a:srgbClr val="3333FF"/>
                </a:solidFill>
                <a:latin typeface="Arial" panose="020B0604020202020204" pitchFamily="34" charset="0"/>
                <a:cs typeface="Arial" panose="020B0604020202020204" pitchFamily="34" charset="0"/>
              </a:rPr>
              <a:t> </a:t>
            </a:r>
            <a:r>
              <a:rPr lang="da-DK" altLang="sl-SI" sz="2400" dirty="0">
                <a:solidFill>
                  <a:srgbClr val="3333FF"/>
                </a:solidFill>
                <a:latin typeface="Arial" panose="020B0604020202020204" pitchFamily="34" charset="0"/>
                <a:cs typeface="Arial" panose="020B0604020202020204" pitchFamily="34" charset="0"/>
              </a:rPr>
              <a:t>zelo dobro črkuje in dobesedno vizualizira besede</a:t>
            </a:r>
            <a:endParaRPr lang="sl-SI" altLang="sl-SI" sz="2400" dirty="0">
              <a:solidFill>
                <a:srgbClr val="3333FF"/>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pPr>
            <a:r>
              <a:rPr lang="sl-SI" altLang="sl-SI" sz="2400" dirty="0">
                <a:solidFill>
                  <a:srgbClr val="FF0000"/>
                </a:solidFill>
                <a:latin typeface="Arial" panose="020B0604020202020204" pitchFamily="34" charset="0"/>
                <a:cs typeface="Arial" panose="020B0604020202020204" pitchFamily="34" charset="0"/>
              </a:rPr>
              <a:t> </a:t>
            </a:r>
            <a:r>
              <a:rPr lang="nb-NO" altLang="sl-SI" sz="2400" dirty="0">
                <a:solidFill>
                  <a:srgbClr val="FF0000"/>
                </a:solidFill>
                <a:latin typeface="Arial" panose="020B0604020202020204" pitchFamily="34" charset="0"/>
                <a:cs typeface="Arial" panose="020B0604020202020204" pitchFamily="34" charset="0"/>
              </a:rPr>
              <a:t>si zapomni vse, kar je videl</a:t>
            </a:r>
            <a:endParaRPr lang="sl-SI" altLang="sl-SI" sz="2400" dirty="0">
              <a:solidFill>
                <a:srgbClr val="FF0000"/>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pPr>
            <a:r>
              <a:rPr lang="sl-SI" altLang="sl-SI" sz="2400" dirty="0">
                <a:solidFill>
                  <a:srgbClr val="3333FF"/>
                </a:solidFill>
                <a:latin typeface="Arial" panose="020B0604020202020204" pitchFamily="34" charset="0"/>
                <a:cs typeface="Arial" panose="020B0604020202020204" pitchFamily="34" charset="0"/>
              </a:rPr>
              <a:t> </a:t>
            </a:r>
            <a:r>
              <a:rPr lang="nb-NO" altLang="sl-SI" sz="2400" dirty="0">
                <a:solidFill>
                  <a:srgbClr val="3333FF"/>
                </a:solidFill>
                <a:latin typeface="Arial" panose="020B0604020202020204" pitchFamily="34" charset="0"/>
                <a:cs typeface="Arial" panose="020B0604020202020204" pitchFamily="34" charset="0"/>
              </a:rPr>
              <a:t>ima dober spomin zaradi vizualnih asociacij</a:t>
            </a:r>
            <a:endParaRPr lang="sl-SI" altLang="sl-SI" sz="2400" dirty="0">
              <a:solidFill>
                <a:srgbClr val="3333FF"/>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pPr>
            <a:r>
              <a:rPr lang="sl-SI" altLang="sl-SI" sz="2400" dirty="0">
                <a:solidFill>
                  <a:srgbClr val="3333FF"/>
                </a:solidFill>
                <a:latin typeface="Arial" panose="020B0604020202020204" pitchFamily="34" charset="0"/>
                <a:cs typeface="Arial" panose="020B0604020202020204" pitchFamily="34" charset="0"/>
              </a:rPr>
              <a:t> </a:t>
            </a:r>
            <a:r>
              <a:rPr lang="nb-NO" altLang="sl-SI" sz="2400" dirty="0">
                <a:solidFill>
                  <a:srgbClr val="3333FF"/>
                </a:solidFill>
                <a:latin typeface="Arial" panose="020B0604020202020204" pitchFamily="34" charset="0"/>
                <a:cs typeface="Arial" panose="020B0604020202020204" pitchFamily="34" charset="0"/>
              </a:rPr>
              <a:t>raje ima pisna kot ustna navodila</a:t>
            </a:r>
            <a:endParaRPr lang="sl-SI" altLang="sl-SI" sz="2400" dirty="0">
              <a:solidFill>
                <a:srgbClr val="3333FF"/>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pPr>
            <a:r>
              <a:rPr lang="sl-SI" altLang="sl-SI" sz="2400" dirty="0">
                <a:solidFill>
                  <a:srgbClr val="3333FF"/>
                </a:solidFill>
                <a:latin typeface="Arial" panose="020B0604020202020204" pitchFamily="34" charset="0"/>
                <a:cs typeface="Arial" panose="020B0604020202020204" pitchFamily="34" charset="0"/>
              </a:rPr>
              <a:t> </a:t>
            </a:r>
            <a:r>
              <a:rPr lang="nb-NO" altLang="sl-SI" sz="2400" dirty="0">
                <a:solidFill>
                  <a:srgbClr val="3333FF"/>
                </a:solidFill>
                <a:latin typeface="Arial" panose="020B0604020202020204" pitchFamily="34" charset="0"/>
                <a:cs typeface="Arial" panose="020B0604020202020204" pitchFamily="34" charset="0"/>
              </a:rPr>
              <a:t>pogosto sprašuje druge, če lahko ponovijo, kar so</a:t>
            </a:r>
            <a:endParaRPr lang="sl-SI" altLang="sl-SI" sz="2400" dirty="0">
              <a:solidFill>
                <a:srgbClr val="3333FF"/>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buNone/>
            </a:pPr>
            <a:r>
              <a:rPr lang="sl-SI" altLang="sl-SI" sz="2400" dirty="0">
                <a:solidFill>
                  <a:srgbClr val="3333FF"/>
                </a:solidFill>
                <a:latin typeface="Arial" panose="020B0604020202020204" pitchFamily="34" charset="0"/>
                <a:cs typeface="Arial" panose="020B0604020202020204" pitchFamily="34" charset="0"/>
              </a:rPr>
              <a:t>  </a:t>
            </a:r>
            <a:r>
              <a:rPr lang="nb-NO" altLang="sl-SI" sz="2400" dirty="0">
                <a:solidFill>
                  <a:srgbClr val="3333FF"/>
                </a:solidFill>
                <a:latin typeface="Arial" panose="020B0604020202020204" pitchFamily="34" charset="0"/>
                <a:cs typeface="Arial" panose="020B0604020202020204" pitchFamily="34" charset="0"/>
              </a:rPr>
              <a:t> povedali</a:t>
            </a:r>
            <a:endParaRPr lang="sl-SI" altLang="sl-SI" sz="2400" dirty="0">
              <a:solidFill>
                <a:srgbClr val="3333FF"/>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pPr>
            <a:r>
              <a:rPr lang="sl-SI" altLang="sl-SI" sz="2400" dirty="0">
                <a:solidFill>
                  <a:srgbClr val="3333FF"/>
                </a:solidFill>
                <a:latin typeface="Arial" panose="020B0604020202020204" pitchFamily="34" charset="0"/>
                <a:cs typeface="Arial" panose="020B0604020202020204" pitchFamily="34" charset="0"/>
              </a:rPr>
              <a:t> </a:t>
            </a:r>
            <a:r>
              <a:rPr lang="nb-NO" altLang="sl-SI" sz="2400" dirty="0">
                <a:solidFill>
                  <a:srgbClr val="FF0000"/>
                </a:solidFill>
                <a:latin typeface="Arial" panose="020B0604020202020204" pitchFamily="34" charset="0"/>
                <a:cs typeface="Arial" panose="020B0604020202020204" pitchFamily="34" charset="0"/>
              </a:rPr>
              <a:t>je hiter bralec</a:t>
            </a:r>
            <a:endParaRPr lang="sl-SI" altLang="sl-SI" sz="2400" dirty="0">
              <a:solidFill>
                <a:srgbClr val="FF0000"/>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pPr>
            <a:r>
              <a:rPr lang="sl-SI" altLang="sl-SI" sz="2400" dirty="0">
                <a:solidFill>
                  <a:srgbClr val="3333FF"/>
                </a:solidFill>
                <a:latin typeface="Arial" panose="020B0604020202020204" pitchFamily="34" charset="0"/>
                <a:cs typeface="Arial" panose="020B0604020202020204" pitchFamily="34" charset="0"/>
              </a:rPr>
              <a:t> </a:t>
            </a:r>
            <a:r>
              <a:rPr lang="nb-NO" altLang="sl-SI" sz="2400" dirty="0">
                <a:solidFill>
                  <a:srgbClr val="3333FF"/>
                </a:solidFill>
                <a:latin typeface="Arial" panose="020B0604020202020204" pitchFamily="34" charset="0"/>
                <a:cs typeface="Arial" panose="020B0604020202020204" pitchFamily="34" charset="0"/>
              </a:rPr>
              <a:t>raje sam bere kot da mu drugi berejo</a:t>
            </a:r>
            <a:endParaRPr lang="sl-SI" altLang="sl-SI" sz="2400" dirty="0">
              <a:solidFill>
                <a:srgbClr val="3333FF"/>
              </a:solidFill>
              <a:latin typeface="Arial" panose="020B0604020202020204" pitchFamily="34" charset="0"/>
              <a:cs typeface="Arial" panose="020B0604020202020204" pitchFamily="34" charset="0"/>
            </a:endParaRPr>
          </a:p>
          <a:p>
            <a:pPr defTabSz="914400" fontAlgn="base">
              <a:spcBef>
                <a:spcPct val="0"/>
              </a:spcBef>
              <a:spcAft>
                <a:spcPct val="0"/>
              </a:spcAft>
              <a:buClrTx/>
              <a:buSzTx/>
              <a:buNone/>
            </a:pPr>
            <a:endParaRPr lang="sl-SI" altLang="sl-SI" sz="1800" b="0" dirty="0">
              <a:solidFill>
                <a:srgbClr val="000000"/>
              </a:solidFill>
              <a:latin typeface="Arial" panose="020B0604020202020204" pitchFamily="34" charset="0"/>
            </a:endParaRPr>
          </a:p>
          <a:p>
            <a:pPr defTabSz="914400" fontAlgn="base">
              <a:spcBef>
                <a:spcPct val="0"/>
              </a:spcBef>
              <a:spcAft>
                <a:spcPct val="0"/>
              </a:spcAft>
              <a:buClrTx/>
              <a:buSzTx/>
              <a:buNone/>
            </a:pPr>
            <a:endParaRPr lang="sl-SI" altLang="sl-SI" sz="1800" b="0" dirty="0">
              <a:solidFill>
                <a:srgbClr val="000000"/>
              </a:solidFill>
              <a:latin typeface="Arial" panose="020B0604020202020204" pitchFamily="34" charset="0"/>
            </a:endParaRPr>
          </a:p>
        </p:txBody>
      </p:sp>
      <p:pic>
        <p:nvPicPr>
          <p:cNvPr id="137219" name="Picture 3">
            <a:extLst>
              <a:ext uri="{FF2B5EF4-FFF2-40B4-BE49-F238E27FC236}">
                <a16:creationId xmlns:a16="http://schemas.microsoft.com/office/drawing/2014/main" id="{7C1879DC-EC33-4935-B674-E3FAA04308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4037" y="0"/>
            <a:ext cx="1966914"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
            <a:extLst>
              <a:ext uri="{FF2B5EF4-FFF2-40B4-BE49-F238E27FC236}">
                <a16:creationId xmlns:a16="http://schemas.microsoft.com/office/drawing/2014/main" id="{11F974DD-26A5-4E16-A468-2EEA0A5E9C46}"/>
              </a:ext>
            </a:extLst>
          </p:cNvPr>
          <p:cNvSpPr>
            <a:spLocks noChangeArrowheads="1"/>
          </p:cNvSpPr>
          <p:nvPr/>
        </p:nvSpPr>
        <p:spPr bwMode="auto">
          <a:xfrm>
            <a:off x="3457575" y="0"/>
            <a:ext cx="8162925" cy="5558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2200" b="1">
                <a:solidFill>
                  <a:schemeClr val="tx2"/>
                </a:solidFill>
                <a:latin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l"/>
              <a:defRPr sz="2000" b="1">
                <a:solidFill>
                  <a:schemeClr val="tx2"/>
                </a:solidFill>
                <a:latin typeface="Times New Roman" panose="02020603050405020304" pitchFamily="18" charset="0"/>
              </a:defRPr>
            </a:lvl2pPr>
            <a:lvl3pPr marL="1143000" indent="-228600">
              <a:spcBef>
                <a:spcPct val="20000"/>
              </a:spcBef>
              <a:buClr>
                <a:schemeClr val="accent1"/>
              </a:buClr>
              <a:buSzPct val="70000"/>
              <a:buFont typeface="Wingdings" panose="05000000000000000000" pitchFamily="2" charset="2"/>
              <a:buChar char="l"/>
              <a:defRPr sz="1900">
                <a:solidFill>
                  <a:schemeClr val="tx2"/>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
              <a:defRPr sz="1600">
                <a:solidFill>
                  <a:schemeClr val="tx2"/>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9pPr>
          </a:lstStyle>
          <a:p>
            <a:pPr defTabSz="914400" eaLnBrk="0" fontAlgn="base" hangingPunct="0">
              <a:spcAft>
                <a:spcPct val="0"/>
              </a:spcAft>
              <a:buClr>
                <a:srgbClr val="330066"/>
              </a:buClr>
              <a:buNone/>
            </a:pPr>
            <a:r>
              <a:rPr lang="it-IT" altLang="sl-SI" sz="2400" dirty="0" err="1">
                <a:solidFill>
                  <a:srgbClr val="3333FF"/>
                </a:solidFill>
                <a:latin typeface="Arial" panose="020B0604020202020204" pitchFamily="34" charset="0"/>
                <a:cs typeface="Arial" panose="020B0604020202020204" pitchFamily="34" charset="0"/>
              </a:rPr>
              <a:t>REPREZENTACIJSKI</a:t>
            </a:r>
            <a:r>
              <a:rPr lang="it-IT" altLang="sl-SI" sz="2400" dirty="0">
                <a:solidFill>
                  <a:srgbClr val="3333FF"/>
                </a:solidFill>
                <a:latin typeface="Arial" panose="020B0604020202020204" pitchFamily="34" charset="0"/>
                <a:cs typeface="Arial" panose="020B0604020202020204" pitchFamily="34" charset="0"/>
              </a:rPr>
              <a:t> SISTEMI IN </a:t>
            </a:r>
            <a:r>
              <a:rPr lang="it-IT" altLang="sl-SI" sz="2400" dirty="0" err="1">
                <a:solidFill>
                  <a:srgbClr val="3333FF"/>
                </a:solidFill>
                <a:latin typeface="Arial" panose="020B0604020202020204" pitchFamily="34" charset="0"/>
                <a:cs typeface="Arial" panose="020B0604020202020204" pitchFamily="34" charset="0"/>
              </a:rPr>
              <a:t>VAKOG</a:t>
            </a:r>
            <a:r>
              <a:rPr lang="it-IT" altLang="sl-SI" sz="2400" dirty="0">
                <a:solidFill>
                  <a:srgbClr val="3333FF"/>
                </a:solidFill>
                <a:latin typeface="Arial" panose="020B0604020202020204" pitchFamily="34" charset="0"/>
                <a:cs typeface="Arial" panose="020B0604020202020204" pitchFamily="34" charset="0"/>
              </a:rPr>
              <a:t> </a:t>
            </a:r>
            <a:endParaRPr lang="sl-SI" altLang="sl-SI" sz="2400" dirty="0">
              <a:solidFill>
                <a:srgbClr val="3333FF"/>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buNone/>
            </a:pPr>
            <a:r>
              <a:rPr lang="it-IT" altLang="sl-SI" sz="2400" i="1" dirty="0">
                <a:solidFill>
                  <a:srgbClr val="3333FF"/>
                </a:solidFill>
                <a:latin typeface="Arial" panose="020B0604020202020204" pitchFamily="34" charset="0"/>
                <a:cs typeface="Arial" panose="020B0604020202020204" pitchFamily="34" charset="0"/>
              </a:rPr>
              <a:t> </a:t>
            </a:r>
            <a:endParaRPr lang="sl-SI" altLang="sl-SI" sz="2400" dirty="0">
              <a:solidFill>
                <a:srgbClr val="3333FF"/>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buNone/>
            </a:pPr>
            <a:r>
              <a:rPr lang="en-US" altLang="sl-SI" sz="2400" dirty="0" err="1">
                <a:solidFill>
                  <a:srgbClr val="3333FF"/>
                </a:solidFill>
                <a:latin typeface="Arial" panose="020B0604020202020204" pitchFamily="34" charset="0"/>
                <a:cs typeface="Arial" panose="020B0604020202020204" pitchFamily="34" charset="0"/>
              </a:rPr>
              <a:t>AVDITIVNI</a:t>
            </a:r>
            <a:r>
              <a:rPr lang="en-US" altLang="sl-SI" sz="2400" dirty="0">
                <a:solidFill>
                  <a:srgbClr val="3333FF"/>
                </a:solidFill>
                <a:latin typeface="Arial" panose="020B0604020202020204" pitchFamily="34" charset="0"/>
                <a:cs typeface="Arial" panose="020B0604020202020204" pitchFamily="34" charset="0"/>
              </a:rPr>
              <a:t> TIP </a:t>
            </a:r>
            <a:endParaRPr lang="sl-SI" altLang="sl-SI" sz="2400" dirty="0">
              <a:solidFill>
                <a:srgbClr val="3333FF"/>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buNone/>
            </a:pPr>
            <a:endParaRPr lang="sl-SI" altLang="sl-SI" sz="2400" dirty="0">
              <a:solidFill>
                <a:srgbClr val="3333FF"/>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pPr>
            <a:r>
              <a:rPr lang="sl-SI" altLang="sl-SI" sz="2400" dirty="0">
                <a:solidFill>
                  <a:srgbClr val="3333FF"/>
                </a:solidFill>
                <a:latin typeface="Arial" panose="020B0604020202020204" pitchFamily="34" charset="0"/>
                <a:cs typeface="Arial" panose="020B0604020202020204" pitchFamily="34" charset="0"/>
              </a:rPr>
              <a:t> </a:t>
            </a:r>
            <a:r>
              <a:rPr lang="nb-NO" altLang="sl-SI" sz="2400" dirty="0">
                <a:solidFill>
                  <a:srgbClr val="FF0000"/>
                </a:solidFill>
                <a:latin typeface="Arial" panose="020B0604020202020204" pitchFamily="34" charset="0"/>
                <a:cs typeface="Arial" panose="020B0604020202020204" pitchFamily="34" charset="0"/>
              </a:rPr>
              <a:t>govori melodi</a:t>
            </a:r>
            <a:r>
              <a:rPr lang="sl-SI" altLang="sl-SI" sz="2400" dirty="0" err="1">
                <a:solidFill>
                  <a:srgbClr val="FF0000"/>
                </a:solidFill>
                <a:latin typeface="Arial" panose="020B0604020202020204" pitchFamily="34" charset="0"/>
                <a:cs typeface="Arial" panose="020B0604020202020204" pitchFamily="34" charset="0"/>
              </a:rPr>
              <a:t>čn</a:t>
            </a:r>
            <a:r>
              <a:rPr lang="en-US" altLang="sl-SI" sz="2400" dirty="0">
                <a:solidFill>
                  <a:srgbClr val="FF0000"/>
                </a:solidFill>
                <a:latin typeface="Arial" panose="020B0604020202020204" pitchFamily="34" charset="0"/>
                <a:cs typeface="Arial" panose="020B0604020202020204" pitchFamily="34" charset="0"/>
              </a:rPr>
              <a:t>o</a:t>
            </a:r>
            <a:endParaRPr lang="sl-SI" altLang="sl-SI" sz="2400" dirty="0">
              <a:solidFill>
                <a:srgbClr val="FF0000"/>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pPr>
            <a:r>
              <a:rPr lang="sl-SI" altLang="sl-SI" sz="2400" dirty="0">
                <a:solidFill>
                  <a:srgbClr val="3333FF"/>
                </a:solidFill>
                <a:latin typeface="Arial" panose="020B0604020202020204" pitchFamily="34" charset="0"/>
                <a:cs typeface="Arial" panose="020B0604020202020204" pitchFamily="34" charset="0"/>
              </a:rPr>
              <a:t> </a:t>
            </a:r>
            <a:r>
              <a:rPr lang="nb-NO" altLang="sl-SI" sz="2400" dirty="0">
                <a:solidFill>
                  <a:srgbClr val="3333FF"/>
                </a:solidFill>
                <a:latin typeface="Arial" panose="020B0604020202020204" pitchFamily="34" charset="0"/>
                <a:cs typeface="Arial" panose="020B0604020202020204" pitchFamily="34" charset="0"/>
              </a:rPr>
              <a:t>pogovarja se sam s sabo (notranji dialog)</a:t>
            </a:r>
            <a:endParaRPr lang="sl-SI" altLang="sl-SI" sz="2400" dirty="0">
              <a:solidFill>
                <a:srgbClr val="3333FF"/>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pPr>
            <a:r>
              <a:rPr lang="sl-SI" altLang="sl-SI" sz="2400" dirty="0">
                <a:solidFill>
                  <a:srgbClr val="3333FF"/>
                </a:solidFill>
                <a:latin typeface="Arial" panose="020B0604020202020204" pitchFamily="34" charset="0"/>
                <a:cs typeface="Arial" panose="020B0604020202020204" pitchFamily="34" charset="0"/>
              </a:rPr>
              <a:t> </a:t>
            </a:r>
            <a:r>
              <a:rPr lang="nb-NO" altLang="sl-SI" sz="2400" dirty="0">
                <a:solidFill>
                  <a:srgbClr val="3333FF"/>
                </a:solidFill>
                <a:latin typeface="Arial" panose="020B0604020202020204" pitchFamily="34" charset="0"/>
                <a:cs typeface="Arial" panose="020B0604020202020204" pitchFamily="34" charset="0"/>
              </a:rPr>
              <a:t>ga lahko zmoti hrup</a:t>
            </a:r>
            <a:endParaRPr lang="sl-SI" altLang="sl-SI" sz="2400" dirty="0">
              <a:solidFill>
                <a:srgbClr val="3333FF"/>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pPr>
            <a:r>
              <a:rPr lang="sl-SI" altLang="sl-SI" sz="2400" dirty="0">
                <a:solidFill>
                  <a:srgbClr val="3333FF"/>
                </a:solidFill>
                <a:latin typeface="Arial" panose="020B0604020202020204" pitchFamily="34" charset="0"/>
                <a:cs typeface="Arial" panose="020B0604020202020204" pitchFamily="34" charset="0"/>
              </a:rPr>
              <a:t> </a:t>
            </a:r>
            <a:r>
              <a:rPr lang="nb-NO" altLang="sl-SI" sz="2400" dirty="0">
                <a:solidFill>
                  <a:srgbClr val="3333FF"/>
                </a:solidFill>
                <a:latin typeface="Arial" panose="020B0604020202020204" pitchFamily="34" charset="0"/>
                <a:cs typeface="Arial" panose="020B0604020202020204" pitchFamily="34" charset="0"/>
              </a:rPr>
              <a:t>premika ustnice med tihim branjem</a:t>
            </a:r>
            <a:endParaRPr lang="sl-SI" altLang="sl-SI" sz="2400" dirty="0">
              <a:solidFill>
                <a:srgbClr val="3333FF"/>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pPr>
            <a:r>
              <a:rPr lang="sl-SI" altLang="sl-SI" sz="2400" dirty="0">
                <a:solidFill>
                  <a:srgbClr val="3333FF"/>
                </a:solidFill>
                <a:latin typeface="Arial" panose="020B0604020202020204" pitchFamily="34" charset="0"/>
                <a:cs typeface="Arial" panose="020B0604020202020204" pitchFamily="34" charset="0"/>
              </a:rPr>
              <a:t> </a:t>
            </a:r>
            <a:r>
              <a:rPr lang="nb-NO" altLang="sl-SI" sz="2400" dirty="0">
                <a:solidFill>
                  <a:srgbClr val="3333FF"/>
                </a:solidFill>
                <a:latin typeface="Arial" panose="020B0604020202020204" pitchFamily="34" charset="0"/>
                <a:cs typeface="Arial" panose="020B0604020202020204" pitchFamily="34" charset="0"/>
              </a:rPr>
              <a:t>uživa v branju naglas in posluš</a:t>
            </a:r>
            <a:r>
              <a:rPr lang="sl-SI" altLang="sl-SI" sz="2400" dirty="0">
                <a:solidFill>
                  <a:srgbClr val="3333FF"/>
                </a:solidFill>
                <a:latin typeface="Arial" panose="020B0604020202020204" pitchFamily="34" charset="0"/>
                <a:cs typeface="Arial" panose="020B0604020202020204" pitchFamily="34" charset="0"/>
              </a:rPr>
              <a:t>a</a:t>
            </a:r>
            <a:r>
              <a:rPr lang="nb-NO" altLang="sl-SI" sz="2400" dirty="0">
                <a:solidFill>
                  <a:srgbClr val="3333FF"/>
                </a:solidFill>
                <a:latin typeface="Arial" panose="020B0604020202020204" pitchFamily="34" charset="0"/>
                <a:cs typeface="Arial" panose="020B0604020202020204" pitchFamily="34" charset="0"/>
              </a:rPr>
              <a:t>nju </a:t>
            </a:r>
            <a:endParaRPr lang="sl-SI" altLang="sl-SI" sz="2400" dirty="0">
              <a:solidFill>
                <a:srgbClr val="3333FF"/>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pPr>
            <a:r>
              <a:rPr lang="sl-SI" altLang="sl-SI" sz="2400" dirty="0">
                <a:solidFill>
                  <a:srgbClr val="3333FF"/>
                </a:solidFill>
                <a:latin typeface="Arial" panose="020B0604020202020204" pitchFamily="34" charset="0"/>
                <a:cs typeface="Arial" panose="020B0604020202020204" pitchFamily="34" charset="0"/>
              </a:rPr>
              <a:t> </a:t>
            </a:r>
            <a:r>
              <a:rPr lang="nb-NO" altLang="sl-SI" sz="2400" dirty="0">
                <a:solidFill>
                  <a:srgbClr val="FF0000"/>
                </a:solidFill>
                <a:latin typeface="Arial" panose="020B0604020202020204" pitchFamily="34" charset="0"/>
                <a:cs typeface="Arial" panose="020B0604020202020204" pitchFamily="34" charset="0"/>
              </a:rPr>
              <a:t>lahko ponovi dobesedno,</a:t>
            </a:r>
            <a:r>
              <a:rPr lang="sl-SI" altLang="sl-SI" sz="2400" dirty="0">
                <a:solidFill>
                  <a:srgbClr val="FF0000"/>
                </a:solidFill>
                <a:latin typeface="Arial" panose="020B0604020202020204" pitchFamily="34" charset="0"/>
                <a:cs typeface="Arial" panose="020B0604020202020204" pitchFamily="34" charset="0"/>
              </a:rPr>
              <a:t> </a:t>
            </a:r>
            <a:r>
              <a:rPr lang="nb-NO" altLang="sl-SI" sz="2400" dirty="0">
                <a:solidFill>
                  <a:srgbClr val="FF0000"/>
                </a:solidFill>
                <a:latin typeface="Arial" panose="020B0604020202020204" pitchFamily="34" charset="0"/>
                <a:cs typeface="Arial" panose="020B0604020202020204" pitchFamily="34" charset="0"/>
              </a:rPr>
              <a:t>kar je slišal</a:t>
            </a:r>
            <a:endParaRPr lang="sl-SI" altLang="sl-SI" sz="2400" dirty="0">
              <a:solidFill>
                <a:srgbClr val="FF0000"/>
              </a:solidFill>
              <a:latin typeface="Arial" panose="020B0604020202020204" pitchFamily="34" charset="0"/>
              <a:cs typeface="Arial" panose="020B0604020202020204" pitchFamily="34" charset="0"/>
            </a:endParaRPr>
          </a:p>
          <a:p>
            <a:pPr defTabSz="914400" fontAlgn="base">
              <a:spcBef>
                <a:spcPct val="0"/>
              </a:spcBef>
              <a:spcAft>
                <a:spcPct val="0"/>
              </a:spcAft>
              <a:buClrTx/>
              <a:buSzTx/>
              <a:buNone/>
            </a:pPr>
            <a:endParaRPr lang="sl-SI" altLang="sl-SI" sz="2400" b="0" dirty="0">
              <a:solidFill>
                <a:srgbClr val="3333FF"/>
              </a:solidFill>
              <a:latin typeface="Arial" panose="020B0604020202020204" pitchFamily="34" charset="0"/>
              <a:cs typeface="Arial" panose="020B0604020202020204" pitchFamily="34" charset="0"/>
            </a:endParaRPr>
          </a:p>
          <a:p>
            <a:pPr defTabSz="914400" fontAlgn="base">
              <a:spcBef>
                <a:spcPct val="0"/>
              </a:spcBef>
              <a:spcAft>
                <a:spcPct val="0"/>
              </a:spcAft>
              <a:buClrTx/>
              <a:buSzTx/>
              <a:buNone/>
            </a:pPr>
            <a:r>
              <a:rPr lang="sl-SI" altLang="sl-SI" sz="2400" b="0" dirty="0">
                <a:solidFill>
                  <a:srgbClr val="3333FF"/>
                </a:solidFill>
                <a:latin typeface="Arial" panose="020B0604020202020204" pitchFamily="34" charset="0"/>
                <a:cs typeface="Arial" panose="020B0604020202020204" pitchFamily="34" charset="0"/>
              </a:rPr>
              <a:t>. </a:t>
            </a:r>
          </a:p>
          <a:p>
            <a:pPr defTabSz="914400" fontAlgn="base">
              <a:spcBef>
                <a:spcPct val="0"/>
              </a:spcBef>
              <a:spcAft>
                <a:spcPct val="0"/>
              </a:spcAft>
              <a:buClrTx/>
              <a:buSzTx/>
              <a:buNone/>
            </a:pPr>
            <a:endParaRPr lang="sl-SI" altLang="sl-SI" sz="2400" b="0" dirty="0">
              <a:solidFill>
                <a:srgbClr val="3333FF"/>
              </a:solidFill>
              <a:latin typeface="Arial" panose="020B0604020202020204" pitchFamily="34" charset="0"/>
              <a:cs typeface="Arial" panose="020B0604020202020204" pitchFamily="34" charset="0"/>
            </a:endParaRPr>
          </a:p>
        </p:txBody>
      </p:sp>
      <p:pic>
        <p:nvPicPr>
          <p:cNvPr id="138243" name="Picture 3">
            <a:extLst>
              <a:ext uri="{FF2B5EF4-FFF2-40B4-BE49-F238E27FC236}">
                <a16:creationId xmlns:a16="http://schemas.microsoft.com/office/drawing/2014/main" id="{22CDEE58-967D-46DC-9A71-523971C759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2864" y="4649789"/>
            <a:ext cx="3495675"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1">
            <a:extLst>
              <a:ext uri="{FF2B5EF4-FFF2-40B4-BE49-F238E27FC236}">
                <a16:creationId xmlns:a16="http://schemas.microsoft.com/office/drawing/2014/main" id="{E445061D-5AAB-4979-A785-959A334E88B2}"/>
              </a:ext>
            </a:extLst>
          </p:cNvPr>
          <p:cNvSpPr>
            <a:spLocks noChangeArrowheads="1"/>
          </p:cNvSpPr>
          <p:nvPr/>
        </p:nvSpPr>
        <p:spPr bwMode="auto">
          <a:xfrm>
            <a:off x="2752725" y="133350"/>
            <a:ext cx="9134475"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2200" b="1">
                <a:solidFill>
                  <a:schemeClr val="tx2"/>
                </a:solidFill>
                <a:latin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l"/>
              <a:defRPr sz="2000" b="1">
                <a:solidFill>
                  <a:schemeClr val="tx2"/>
                </a:solidFill>
                <a:latin typeface="Times New Roman" panose="02020603050405020304" pitchFamily="18" charset="0"/>
              </a:defRPr>
            </a:lvl2pPr>
            <a:lvl3pPr marL="1143000" indent="-228600">
              <a:spcBef>
                <a:spcPct val="20000"/>
              </a:spcBef>
              <a:buClr>
                <a:schemeClr val="accent1"/>
              </a:buClr>
              <a:buSzPct val="70000"/>
              <a:buFont typeface="Wingdings" panose="05000000000000000000" pitchFamily="2" charset="2"/>
              <a:buChar char="l"/>
              <a:defRPr sz="1900">
                <a:solidFill>
                  <a:schemeClr val="tx2"/>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
              <a:defRPr sz="1600">
                <a:solidFill>
                  <a:schemeClr val="tx2"/>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9pPr>
          </a:lstStyle>
          <a:p>
            <a:pPr algn="ctr" defTabSz="914400" eaLnBrk="0" fontAlgn="base" hangingPunct="0">
              <a:spcAft>
                <a:spcPct val="0"/>
              </a:spcAft>
              <a:buClr>
                <a:srgbClr val="330066"/>
              </a:buClr>
              <a:buNone/>
            </a:pPr>
            <a:r>
              <a:rPr lang="it-IT" altLang="sl-SI" sz="2400" dirty="0">
                <a:solidFill>
                  <a:srgbClr val="3333FF"/>
                </a:solidFill>
                <a:latin typeface="Arial" panose="020B0604020202020204" pitchFamily="34" charset="0"/>
                <a:cs typeface="Arial" panose="020B0604020202020204" pitchFamily="34" charset="0"/>
              </a:rPr>
              <a:t>REPREZENTACIJSKI SISTEMI IN VAKOG </a:t>
            </a:r>
            <a:endParaRPr lang="sl-SI" altLang="sl-SI" sz="2400" dirty="0">
              <a:solidFill>
                <a:srgbClr val="3333FF"/>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buNone/>
            </a:pPr>
            <a:r>
              <a:rPr lang="it-IT" altLang="sl-SI" sz="2400" i="1" dirty="0">
                <a:solidFill>
                  <a:srgbClr val="3333FF"/>
                </a:solidFill>
                <a:latin typeface="Arial" panose="020B0604020202020204" pitchFamily="34" charset="0"/>
                <a:cs typeface="Arial" panose="020B0604020202020204" pitchFamily="34" charset="0"/>
              </a:rPr>
              <a:t> </a:t>
            </a:r>
            <a:endParaRPr lang="sl-SI" altLang="sl-SI" sz="2400" dirty="0">
              <a:solidFill>
                <a:srgbClr val="3333FF"/>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buNone/>
            </a:pPr>
            <a:r>
              <a:rPr lang="en-US" altLang="sl-SI" sz="2400" dirty="0">
                <a:solidFill>
                  <a:srgbClr val="3333FF"/>
                </a:solidFill>
                <a:latin typeface="Arial" panose="020B0604020202020204" pitchFamily="34" charset="0"/>
                <a:cs typeface="Arial" panose="020B0604020202020204" pitchFamily="34" charset="0"/>
              </a:rPr>
              <a:t>AVDITIVNI TIP </a:t>
            </a:r>
            <a:endParaRPr lang="sl-SI" altLang="sl-SI" sz="2400" dirty="0">
              <a:solidFill>
                <a:srgbClr val="3333FF"/>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pPr>
            <a:r>
              <a:rPr lang="da-DK" altLang="sl-SI" sz="2400" dirty="0">
                <a:solidFill>
                  <a:srgbClr val="3333FF"/>
                </a:solidFill>
                <a:latin typeface="Arial" panose="020B0604020202020204" pitchFamily="34" charset="0"/>
                <a:cs typeface="Arial" panose="020B0604020202020204" pitchFamily="34" charset="0"/>
              </a:rPr>
              <a:t> </a:t>
            </a:r>
            <a:r>
              <a:rPr lang="nb-NO" altLang="sl-SI" sz="2400" dirty="0">
                <a:solidFill>
                  <a:srgbClr val="3333FF"/>
                </a:solidFill>
                <a:latin typeface="Arial" panose="020B0604020202020204" pitchFamily="34" charset="0"/>
                <a:cs typeface="Arial" panose="020B0604020202020204" pitchFamily="34" charset="0"/>
              </a:rPr>
              <a:t>pisanje mu ne gre preveč dobro</a:t>
            </a:r>
            <a:r>
              <a:rPr lang="sl-SI" altLang="sl-SI" sz="2400" dirty="0">
                <a:solidFill>
                  <a:srgbClr val="3333FF"/>
                </a:solidFill>
                <a:latin typeface="Arial" panose="020B0604020202020204" pitchFamily="34" charset="0"/>
                <a:cs typeface="Arial" panose="020B0604020202020204" pitchFamily="34" charset="0"/>
              </a:rPr>
              <a:t>,</a:t>
            </a:r>
            <a:r>
              <a:rPr lang="nb-NO" altLang="sl-SI" sz="2400" dirty="0">
                <a:solidFill>
                  <a:srgbClr val="3333FF"/>
                </a:solidFill>
                <a:latin typeface="Arial" panose="020B0604020202020204" pitchFamily="34" charset="0"/>
                <a:cs typeface="Arial" panose="020B0604020202020204" pitchFamily="34" charset="0"/>
              </a:rPr>
              <a:t> pripovedovanje pa</a:t>
            </a:r>
            <a:endParaRPr lang="sl-SI" altLang="sl-SI" sz="2400" dirty="0">
              <a:solidFill>
                <a:srgbClr val="3333FF"/>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buNone/>
            </a:pPr>
            <a:r>
              <a:rPr lang="sl-SI" altLang="sl-SI" sz="2400" dirty="0">
                <a:solidFill>
                  <a:srgbClr val="3333FF"/>
                </a:solidFill>
                <a:latin typeface="Arial" panose="020B0604020202020204" pitchFamily="34" charset="0"/>
                <a:cs typeface="Arial" panose="020B0604020202020204" pitchFamily="34" charset="0"/>
              </a:rPr>
              <a:t>  </a:t>
            </a:r>
            <a:r>
              <a:rPr lang="nb-NO" altLang="sl-SI" sz="2400" dirty="0">
                <a:solidFill>
                  <a:srgbClr val="3333FF"/>
                </a:solidFill>
                <a:latin typeface="Arial" panose="020B0604020202020204" pitchFamily="34" charset="0"/>
                <a:cs typeface="Arial" panose="020B0604020202020204" pitchFamily="34" charset="0"/>
              </a:rPr>
              <a:t> zelo</a:t>
            </a:r>
            <a:endParaRPr lang="sl-SI" altLang="sl-SI" sz="2400" dirty="0">
              <a:solidFill>
                <a:srgbClr val="3333FF"/>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pPr>
            <a:r>
              <a:rPr lang="sl-SI" altLang="sl-SI" sz="2400" dirty="0">
                <a:solidFill>
                  <a:srgbClr val="FF0000"/>
                </a:solidFill>
                <a:latin typeface="Arial" panose="020B0604020202020204" pitchFamily="34" charset="0"/>
                <a:cs typeface="Arial" panose="020B0604020202020204" pitchFamily="34" charset="0"/>
              </a:rPr>
              <a:t> ima</a:t>
            </a:r>
            <a:r>
              <a:rPr lang="en-US" altLang="sl-SI" sz="2400" dirty="0">
                <a:solidFill>
                  <a:srgbClr val="FF0000"/>
                </a:solidFill>
                <a:latin typeface="Arial" panose="020B0604020202020204" pitchFamily="34" charset="0"/>
                <a:cs typeface="Arial" panose="020B0604020202020204" pitchFamily="34" charset="0"/>
              </a:rPr>
              <a:t> </a:t>
            </a:r>
            <a:r>
              <a:rPr lang="sl-SI" altLang="sl-SI" sz="2400" dirty="0">
                <a:solidFill>
                  <a:srgbClr val="FF0000"/>
                </a:solidFill>
                <a:latin typeface="Arial" panose="020B0604020202020204" pitchFamily="34" charset="0"/>
                <a:cs typeface="Arial" panose="020B0604020202020204" pitchFamily="34" charset="0"/>
              </a:rPr>
              <a:t>bogat besedni </a:t>
            </a:r>
            <a:r>
              <a:rPr lang="en-US" altLang="sl-SI" sz="2400" dirty="0">
                <a:solidFill>
                  <a:srgbClr val="FF0000"/>
                </a:solidFill>
                <a:latin typeface="Arial" panose="020B0604020202020204" pitchFamily="34" charset="0"/>
                <a:cs typeface="Arial" panose="020B0604020202020204" pitchFamily="34" charset="0"/>
              </a:rPr>
              <a:t>z</a:t>
            </a:r>
            <a:r>
              <a:rPr lang="sl-SI" altLang="sl-SI" sz="2400" dirty="0" err="1">
                <a:solidFill>
                  <a:srgbClr val="FF0000"/>
                </a:solidFill>
                <a:latin typeface="Arial" panose="020B0604020202020204" pitchFamily="34" charset="0"/>
                <a:cs typeface="Arial" panose="020B0604020202020204" pitchFamily="34" charset="0"/>
              </a:rPr>
              <a:t>akla</a:t>
            </a:r>
            <a:r>
              <a:rPr lang="en-US" altLang="sl-SI" sz="2400" dirty="0">
                <a:solidFill>
                  <a:srgbClr val="FF0000"/>
                </a:solidFill>
                <a:latin typeface="Arial" panose="020B0604020202020204" pitchFamily="34" charset="0"/>
                <a:cs typeface="Arial" panose="020B0604020202020204" pitchFamily="34" charset="0"/>
              </a:rPr>
              <a:t>d</a:t>
            </a:r>
            <a:endParaRPr lang="sl-SI" altLang="sl-SI" sz="2400" dirty="0">
              <a:solidFill>
                <a:srgbClr val="FF0000"/>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pPr>
            <a:r>
              <a:rPr lang="sl-SI" altLang="sl-SI" sz="2400" dirty="0">
                <a:solidFill>
                  <a:srgbClr val="3333FF"/>
                </a:solidFill>
                <a:latin typeface="Arial" panose="020B0604020202020204" pitchFamily="34" charset="0"/>
                <a:cs typeface="Arial" panose="020B0604020202020204" pitchFamily="34" charset="0"/>
              </a:rPr>
              <a:t> ima</a:t>
            </a:r>
            <a:r>
              <a:rPr lang="en-US" altLang="sl-SI" sz="2400" dirty="0">
                <a:solidFill>
                  <a:srgbClr val="3333FF"/>
                </a:solidFill>
                <a:latin typeface="Arial" panose="020B0604020202020204" pitchFamily="34" charset="0"/>
                <a:cs typeface="Arial" panose="020B0604020202020204" pitchFamily="34" charset="0"/>
              </a:rPr>
              <a:t> rad </a:t>
            </a:r>
            <a:r>
              <a:rPr lang="sl-SI" altLang="sl-SI" sz="2400" dirty="0">
                <a:solidFill>
                  <a:srgbClr val="3333FF"/>
                </a:solidFill>
                <a:latin typeface="Arial" panose="020B0604020202020204" pitchFamily="34" charset="0"/>
                <a:cs typeface="Arial" panose="020B0604020202020204" pitchFamily="34" charset="0"/>
              </a:rPr>
              <a:t>glasb</a:t>
            </a:r>
            <a:r>
              <a:rPr lang="en-US" altLang="sl-SI" sz="2400" dirty="0">
                <a:solidFill>
                  <a:srgbClr val="3333FF"/>
                </a:solidFill>
                <a:latin typeface="Arial" panose="020B0604020202020204" pitchFamily="34" charset="0"/>
                <a:cs typeface="Arial" panose="020B0604020202020204" pitchFamily="34" charset="0"/>
              </a:rPr>
              <a:t>o</a:t>
            </a:r>
            <a:endParaRPr lang="sl-SI" altLang="sl-SI" sz="2400" dirty="0">
              <a:solidFill>
                <a:srgbClr val="3333FF"/>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pPr>
            <a:r>
              <a:rPr lang="sl-SI" altLang="sl-SI" sz="2400" dirty="0">
                <a:solidFill>
                  <a:srgbClr val="3333FF"/>
                </a:solidFill>
                <a:latin typeface="Arial" panose="020B0604020202020204" pitchFamily="34" charset="0"/>
                <a:cs typeface="Arial" panose="020B0604020202020204" pitchFamily="34" charset="0"/>
              </a:rPr>
              <a:t> spomni</a:t>
            </a:r>
            <a:r>
              <a:rPr lang="en-US" altLang="sl-SI" sz="2400" dirty="0">
                <a:solidFill>
                  <a:srgbClr val="3333FF"/>
                </a:solidFill>
                <a:latin typeface="Arial" panose="020B0604020202020204" pitchFamily="34" charset="0"/>
                <a:cs typeface="Arial" panose="020B0604020202020204" pitchFamily="34" charset="0"/>
              </a:rPr>
              <a:t> se </a:t>
            </a:r>
            <a:r>
              <a:rPr lang="sl-SI" altLang="sl-SI" sz="2400" dirty="0">
                <a:solidFill>
                  <a:srgbClr val="3333FF"/>
                </a:solidFill>
                <a:latin typeface="Arial" panose="020B0604020202020204" pitchFamily="34" charset="0"/>
                <a:cs typeface="Arial" panose="020B0604020202020204" pitchFamily="34" charset="0"/>
              </a:rPr>
              <a:t>pogovorov</a:t>
            </a:r>
            <a:r>
              <a:rPr lang="en-US" altLang="sl-SI" sz="2400" dirty="0">
                <a:solidFill>
                  <a:srgbClr val="3333FF"/>
                </a:solidFill>
                <a:latin typeface="Arial" panose="020B0604020202020204" pitchFamily="34" charset="0"/>
                <a:cs typeface="Arial" panose="020B0604020202020204" pitchFamily="34" charset="0"/>
              </a:rPr>
              <a:t> </a:t>
            </a:r>
            <a:r>
              <a:rPr lang="sl-SI" altLang="sl-SI" sz="2400" dirty="0">
                <a:solidFill>
                  <a:srgbClr val="3333FF"/>
                </a:solidFill>
                <a:latin typeface="Arial" panose="020B0604020202020204" pitchFamily="34" charset="0"/>
                <a:cs typeface="Arial" panose="020B0604020202020204" pitchFamily="34" charset="0"/>
              </a:rPr>
              <a:t>iz</a:t>
            </a:r>
            <a:r>
              <a:rPr lang="en-US" altLang="sl-SI" sz="2400" dirty="0">
                <a:solidFill>
                  <a:srgbClr val="3333FF"/>
                </a:solidFill>
                <a:latin typeface="Arial" panose="020B0604020202020204" pitchFamily="34" charset="0"/>
                <a:cs typeface="Arial" panose="020B0604020202020204" pitchFamily="34" charset="0"/>
              </a:rPr>
              <a:t> p</a:t>
            </a:r>
            <a:r>
              <a:rPr lang="sl-SI" altLang="sl-SI" sz="2400" dirty="0" err="1">
                <a:solidFill>
                  <a:srgbClr val="3333FF"/>
                </a:solidFill>
                <a:latin typeface="Arial" panose="020B0604020202020204" pitchFamily="34" charset="0"/>
                <a:cs typeface="Arial" panose="020B0604020202020204" pitchFamily="34" charset="0"/>
              </a:rPr>
              <a:t>reteklosti</a:t>
            </a:r>
            <a:endParaRPr lang="sl-SI" altLang="sl-SI" sz="2400" dirty="0">
              <a:solidFill>
                <a:srgbClr val="3333FF"/>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pPr>
            <a:r>
              <a:rPr lang="sl-SI" altLang="sl-SI" sz="2400" dirty="0">
                <a:solidFill>
                  <a:srgbClr val="FF0000"/>
                </a:solidFill>
                <a:latin typeface="Arial" panose="020B0604020202020204" pitchFamily="34" charset="0"/>
                <a:cs typeface="Arial" panose="020B0604020202020204" pitchFamily="34" charset="0"/>
              </a:rPr>
              <a:t> </a:t>
            </a:r>
            <a:r>
              <a:rPr lang="nb-NO" altLang="sl-SI" sz="2400" dirty="0">
                <a:solidFill>
                  <a:srgbClr val="FF0000"/>
                </a:solidFill>
                <a:latin typeface="Arial" panose="020B0604020202020204" pitchFamily="34" charset="0"/>
                <a:cs typeface="Arial" panose="020B0604020202020204" pitchFamily="34" charset="0"/>
              </a:rPr>
              <a:t>je komuniktiven, rad se pogovarja, uživa v dolgih diskusijah</a:t>
            </a:r>
            <a:endParaRPr lang="sl-SI" altLang="sl-SI" sz="2400" dirty="0">
              <a:solidFill>
                <a:srgbClr val="FF0000"/>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pPr>
            <a:r>
              <a:rPr lang="sl-SI" altLang="sl-SI" sz="2400" dirty="0">
                <a:solidFill>
                  <a:srgbClr val="3333FF"/>
                </a:solidFill>
                <a:latin typeface="Arial" panose="020B0604020202020204" pitchFamily="34" charset="0"/>
                <a:cs typeface="Arial" panose="020B0604020202020204" pitchFamily="34" charset="0"/>
              </a:rPr>
              <a:t> ima težave </a:t>
            </a:r>
            <a:r>
              <a:rPr lang="en-GB" altLang="sl-SI" sz="2400" dirty="0">
                <a:solidFill>
                  <a:srgbClr val="3333FF"/>
                </a:solidFill>
                <a:latin typeface="Arial" panose="020B0604020202020204" pitchFamily="34" charset="0"/>
                <a:cs typeface="Arial" panose="020B0604020202020204" pitchFamily="34" charset="0"/>
              </a:rPr>
              <a:t>s </a:t>
            </a:r>
            <a:r>
              <a:rPr lang="sl-SI" altLang="sl-SI" sz="2400" dirty="0">
                <a:solidFill>
                  <a:srgbClr val="3333FF"/>
                </a:solidFill>
                <a:latin typeface="Arial" panose="020B0604020202020204" pitchFamily="34" charset="0"/>
                <a:cs typeface="Arial" panose="020B0604020202020204" pitchFamily="34" charset="0"/>
              </a:rPr>
              <a:t>črkovanje</a:t>
            </a:r>
            <a:r>
              <a:rPr lang="en-GB" altLang="sl-SI" sz="2400" dirty="0">
                <a:solidFill>
                  <a:srgbClr val="3333FF"/>
                </a:solidFill>
                <a:latin typeface="Arial" panose="020B0604020202020204" pitchFamily="34" charset="0"/>
                <a:cs typeface="Arial" panose="020B0604020202020204" pitchFamily="34" charset="0"/>
              </a:rPr>
              <a:t>m</a:t>
            </a:r>
            <a:endParaRPr lang="sl-SI" altLang="sl-SI" sz="2400" dirty="0">
              <a:solidFill>
                <a:srgbClr val="3333FF"/>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pPr>
            <a:r>
              <a:rPr lang="sl-SI" altLang="sl-SI" sz="2400" dirty="0">
                <a:solidFill>
                  <a:srgbClr val="3333FF"/>
                </a:solidFill>
                <a:latin typeface="Arial" panose="020B0604020202020204" pitchFamily="34" charset="0"/>
                <a:cs typeface="Arial" panose="020B0604020202020204" pitchFamily="34" charset="0"/>
              </a:rPr>
              <a:t> </a:t>
            </a:r>
            <a:r>
              <a:rPr lang="en-GB" altLang="sl-SI" sz="2400" dirty="0">
                <a:solidFill>
                  <a:srgbClr val="3333FF"/>
                </a:solidFill>
                <a:latin typeface="Arial" panose="020B0604020202020204" pitchFamily="34" charset="0"/>
                <a:cs typeface="Arial" panose="020B0604020202020204" pitchFamily="34" charset="0"/>
              </a:rPr>
              <a:t>rad </a:t>
            </a:r>
            <a:r>
              <a:rPr lang="sl-SI" altLang="sl-SI" sz="2400" dirty="0" err="1">
                <a:solidFill>
                  <a:srgbClr val="3333FF"/>
                </a:solidFill>
                <a:latin typeface="Arial" panose="020B0604020202020204" pitchFamily="34" charset="0"/>
                <a:cs typeface="Arial" panose="020B0604020202020204" pitchFamily="34" charset="0"/>
              </a:rPr>
              <a:t>posluš</a:t>
            </a:r>
            <a:r>
              <a:rPr lang="en-GB" altLang="sl-SI" sz="2400" dirty="0">
                <a:solidFill>
                  <a:srgbClr val="3333FF"/>
                </a:solidFill>
                <a:latin typeface="Arial" panose="020B0604020202020204" pitchFamily="34" charset="0"/>
                <a:cs typeface="Arial" panose="020B0604020202020204" pitchFamily="34" charset="0"/>
              </a:rPr>
              <a:t>a in </a:t>
            </a:r>
            <a:r>
              <a:rPr lang="sl-SI" altLang="sl-SI" sz="2400" dirty="0">
                <a:solidFill>
                  <a:srgbClr val="3333FF"/>
                </a:solidFill>
                <a:latin typeface="Arial" panose="020B0604020202020204" pitchFamily="34" charset="0"/>
                <a:cs typeface="Arial" panose="020B0604020202020204" pitchFamily="34" charset="0"/>
              </a:rPr>
              <a:t>pripoveduje</a:t>
            </a:r>
            <a:r>
              <a:rPr lang="en-GB" altLang="sl-SI" sz="2400" dirty="0">
                <a:solidFill>
                  <a:srgbClr val="3333FF"/>
                </a:solidFill>
                <a:latin typeface="Arial" panose="020B0604020202020204" pitchFamily="34" charset="0"/>
                <a:cs typeface="Arial" panose="020B0604020202020204" pitchFamily="34" charset="0"/>
              </a:rPr>
              <a:t> vice</a:t>
            </a:r>
            <a:r>
              <a:rPr lang="sl-SI" altLang="sl-SI" sz="1200" b="0" dirty="0">
                <a:solidFill>
                  <a:srgbClr val="0000FF"/>
                </a:solidFill>
                <a:latin typeface="Arial" panose="020B0604020202020204" pitchFamily="34" charset="0"/>
              </a:rPr>
              <a:t>.</a:t>
            </a:r>
            <a:r>
              <a:rPr lang="sl-SI" altLang="sl-SI" sz="1800" b="0" dirty="0">
                <a:solidFill>
                  <a:srgbClr val="000000"/>
                </a:solidFill>
                <a:latin typeface="Arial" panose="020B0604020202020204" pitchFamily="34" charset="0"/>
              </a:rPr>
              <a:t> </a:t>
            </a:r>
          </a:p>
          <a:p>
            <a:pPr defTabSz="914400" fontAlgn="base">
              <a:spcBef>
                <a:spcPct val="0"/>
              </a:spcBef>
              <a:spcAft>
                <a:spcPct val="0"/>
              </a:spcAft>
              <a:buClrTx/>
              <a:buSzTx/>
              <a:buNone/>
            </a:pPr>
            <a:endParaRPr lang="sl-SI" altLang="sl-SI" sz="1800" b="0" dirty="0">
              <a:solidFill>
                <a:srgbClr val="000000"/>
              </a:solidFill>
              <a:latin typeface="Arial" panose="020B0604020202020204" pitchFamily="34" charset="0"/>
            </a:endParaRPr>
          </a:p>
        </p:txBody>
      </p:sp>
      <p:pic>
        <p:nvPicPr>
          <p:cNvPr id="139267" name="Picture 3">
            <a:extLst>
              <a:ext uri="{FF2B5EF4-FFF2-40B4-BE49-F238E27FC236}">
                <a16:creationId xmlns:a16="http://schemas.microsoft.com/office/drawing/2014/main" id="{295FD74B-6C78-4DEA-AA33-9990EFEDDE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7939" y="5084764"/>
            <a:ext cx="2428875"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1">
            <a:extLst>
              <a:ext uri="{FF2B5EF4-FFF2-40B4-BE49-F238E27FC236}">
                <a16:creationId xmlns:a16="http://schemas.microsoft.com/office/drawing/2014/main" id="{B5FC857D-EFB1-4D24-A527-D43D6470959C}"/>
              </a:ext>
            </a:extLst>
          </p:cNvPr>
          <p:cNvSpPr>
            <a:spLocks noChangeArrowheads="1"/>
          </p:cNvSpPr>
          <p:nvPr/>
        </p:nvSpPr>
        <p:spPr bwMode="auto">
          <a:xfrm>
            <a:off x="3190875" y="142876"/>
            <a:ext cx="8734425" cy="598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2200" b="1">
                <a:solidFill>
                  <a:schemeClr val="tx2"/>
                </a:solidFill>
                <a:latin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l"/>
              <a:defRPr sz="2000" b="1">
                <a:solidFill>
                  <a:schemeClr val="tx2"/>
                </a:solidFill>
                <a:latin typeface="Times New Roman" panose="02020603050405020304" pitchFamily="18" charset="0"/>
              </a:defRPr>
            </a:lvl2pPr>
            <a:lvl3pPr marL="1143000" indent="-228600">
              <a:spcBef>
                <a:spcPct val="20000"/>
              </a:spcBef>
              <a:buClr>
                <a:schemeClr val="accent1"/>
              </a:buClr>
              <a:buSzPct val="70000"/>
              <a:buFont typeface="Wingdings" panose="05000000000000000000" pitchFamily="2" charset="2"/>
              <a:buChar char="l"/>
              <a:defRPr sz="1900">
                <a:solidFill>
                  <a:schemeClr val="tx2"/>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
              <a:defRPr sz="1600">
                <a:solidFill>
                  <a:schemeClr val="tx2"/>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9pPr>
          </a:lstStyle>
          <a:p>
            <a:pPr algn="ctr" defTabSz="914400" eaLnBrk="0" fontAlgn="base" hangingPunct="0">
              <a:spcAft>
                <a:spcPct val="0"/>
              </a:spcAft>
              <a:buClr>
                <a:srgbClr val="330066"/>
              </a:buClr>
              <a:buNone/>
            </a:pPr>
            <a:r>
              <a:rPr lang="it-IT" altLang="sl-SI" sz="2400" dirty="0" err="1">
                <a:solidFill>
                  <a:srgbClr val="3333FF"/>
                </a:solidFill>
                <a:latin typeface="Arial" panose="020B0604020202020204" pitchFamily="34" charset="0"/>
                <a:cs typeface="Arial" panose="020B0604020202020204" pitchFamily="34" charset="0"/>
              </a:rPr>
              <a:t>REPREZENTACIJSKI</a:t>
            </a:r>
            <a:r>
              <a:rPr lang="it-IT" altLang="sl-SI" sz="2400" dirty="0">
                <a:solidFill>
                  <a:srgbClr val="3333FF"/>
                </a:solidFill>
                <a:latin typeface="Arial" panose="020B0604020202020204" pitchFamily="34" charset="0"/>
                <a:cs typeface="Arial" panose="020B0604020202020204" pitchFamily="34" charset="0"/>
              </a:rPr>
              <a:t> SISTEMI IN </a:t>
            </a:r>
            <a:r>
              <a:rPr lang="it-IT" altLang="sl-SI" sz="2400" dirty="0" err="1">
                <a:solidFill>
                  <a:srgbClr val="3333FF"/>
                </a:solidFill>
                <a:latin typeface="Arial" panose="020B0604020202020204" pitchFamily="34" charset="0"/>
                <a:cs typeface="Arial" panose="020B0604020202020204" pitchFamily="34" charset="0"/>
              </a:rPr>
              <a:t>VAKOG</a:t>
            </a:r>
            <a:r>
              <a:rPr lang="it-IT" altLang="sl-SI" sz="2400" dirty="0">
                <a:solidFill>
                  <a:srgbClr val="3333FF"/>
                </a:solidFill>
                <a:latin typeface="Arial" panose="020B0604020202020204" pitchFamily="34" charset="0"/>
                <a:cs typeface="Arial" panose="020B0604020202020204" pitchFamily="34" charset="0"/>
              </a:rPr>
              <a:t> </a:t>
            </a:r>
            <a:endParaRPr lang="sl-SI" altLang="sl-SI" sz="2400" dirty="0">
              <a:solidFill>
                <a:srgbClr val="3333FF"/>
              </a:solidFill>
              <a:latin typeface="Arial" panose="020B0604020202020204" pitchFamily="34" charset="0"/>
              <a:cs typeface="Arial" panose="020B0604020202020204" pitchFamily="34" charset="0"/>
            </a:endParaRPr>
          </a:p>
          <a:p>
            <a:pPr algn="ctr" defTabSz="914400" eaLnBrk="0" fontAlgn="base" hangingPunct="0">
              <a:spcAft>
                <a:spcPct val="0"/>
              </a:spcAft>
              <a:buClr>
                <a:srgbClr val="330066"/>
              </a:buClr>
              <a:buNone/>
            </a:pPr>
            <a:r>
              <a:rPr lang="it-IT" altLang="sl-SI" sz="2400" i="1" dirty="0">
                <a:solidFill>
                  <a:srgbClr val="3333FF"/>
                </a:solidFill>
                <a:latin typeface="Arial" panose="020B0604020202020204" pitchFamily="34" charset="0"/>
                <a:cs typeface="Arial" panose="020B0604020202020204" pitchFamily="34" charset="0"/>
              </a:rPr>
              <a:t> </a:t>
            </a:r>
            <a:endParaRPr lang="sl-SI" altLang="sl-SI" sz="2400" dirty="0">
              <a:solidFill>
                <a:srgbClr val="3333FF"/>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buNone/>
            </a:pPr>
            <a:r>
              <a:rPr lang="en-GB" altLang="sl-SI" sz="2400" dirty="0" err="1">
                <a:solidFill>
                  <a:srgbClr val="3333FF"/>
                </a:solidFill>
                <a:latin typeface="Arial" panose="020B0604020202020204" pitchFamily="34" charset="0"/>
                <a:cs typeface="Arial" panose="020B0604020202020204" pitchFamily="34" charset="0"/>
              </a:rPr>
              <a:t>KINESTETIČNI</a:t>
            </a:r>
            <a:r>
              <a:rPr lang="en-GB" altLang="sl-SI" sz="2400" dirty="0">
                <a:solidFill>
                  <a:srgbClr val="3333FF"/>
                </a:solidFill>
                <a:latin typeface="Arial" panose="020B0604020202020204" pitchFamily="34" charset="0"/>
                <a:cs typeface="Arial" panose="020B0604020202020204" pitchFamily="34" charset="0"/>
              </a:rPr>
              <a:t> TIP</a:t>
            </a:r>
            <a:r>
              <a:rPr lang="en-GB" altLang="sl-SI" sz="2400" i="1" dirty="0">
                <a:solidFill>
                  <a:srgbClr val="3333FF"/>
                </a:solidFill>
                <a:latin typeface="Arial" panose="020B0604020202020204" pitchFamily="34" charset="0"/>
                <a:cs typeface="Arial" panose="020B0604020202020204" pitchFamily="34" charset="0"/>
              </a:rPr>
              <a:t>  </a:t>
            </a:r>
            <a:r>
              <a:rPr lang="en-US" altLang="sl-SI" sz="2400" dirty="0">
                <a:solidFill>
                  <a:srgbClr val="3333FF"/>
                </a:solidFill>
                <a:latin typeface="Arial" panose="020B0604020202020204" pitchFamily="34" charset="0"/>
                <a:cs typeface="Arial" panose="020B0604020202020204" pitchFamily="34" charset="0"/>
                <a:sym typeface="Webdings" panose="05030102010509060703" pitchFamily="18" charset="2"/>
              </a:rPr>
              <a:t></a:t>
            </a:r>
            <a:r>
              <a:rPr lang="en-GB" altLang="sl-SI" sz="2400" dirty="0">
                <a:solidFill>
                  <a:srgbClr val="3333FF"/>
                </a:solidFill>
                <a:latin typeface="Arial" panose="020B0604020202020204" pitchFamily="34" charset="0"/>
                <a:cs typeface="Arial" panose="020B0604020202020204" pitchFamily="34" charset="0"/>
              </a:rPr>
              <a:t>,</a:t>
            </a:r>
            <a:r>
              <a:rPr lang="en-US" altLang="sl-SI" sz="2400" dirty="0">
                <a:solidFill>
                  <a:srgbClr val="3333FF"/>
                </a:solidFill>
                <a:latin typeface="Arial" panose="020B0604020202020204" pitchFamily="34" charset="0"/>
                <a:cs typeface="Arial" panose="020B0604020202020204" pitchFamily="34" charset="0"/>
                <a:sym typeface="Wingdings" panose="05000000000000000000" pitchFamily="2" charset="2"/>
              </a:rPr>
              <a:t></a:t>
            </a:r>
            <a:endParaRPr lang="sl-SI" altLang="sl-SI" sz="2400" dirty="0">
              <a:solidFill>
                <a:srgbClr val="3333FF"/>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buNone/>
            </a:pPr>
            <a:endParaRPr lang="sl-SI" altLang="sl-SI" sz="2400" dirty="0">
              <a:solidFill>
                <a:srgbClr val="3333FF"/>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pPr>
            <a:r>
              <a:rPr lang="sl-SI" altLang="sl-SI" sz="2400" dirty="0">
                <a:solidFill>
                  <a:srgbClr val="3333FF"/>
                </a:solidFill>
                <a:latin typeface="Arial" panose="020B0604020202020204" pitchFamily="34" charset="0"/>
                <a:cs typeface="Arial" panose="020B0604020202020204" pitchFamily="34" charset="0"/>
              </a:rPr>
              <a:t> </a:t>
            </a:r>
            <a:r>
              <a:rPr lang="it-IT" altLang="sl-SI" sz="2400" dirty="0">
                <a:solidFill>
                  <a:srgbClr val="FF0000"/>
                </a:solidFill>
                <a:latin typeface="Arial" panose="020B0604020202020204" pitchFamily="34" charset="0"/>
                <a:cs typeface="Arial" panose="020B0604020202020204" pitchFamily="34" charset="0"/>
              </a:rPr>
              <a:t>ne more </a:t>
            </a:r>
            <a:r>
              <a:rPr lang="it-IT" altLang="sl-SI" sz="2400" dirty="0" err="1">
                <a:solidFill>
                  <a:srgbClr val="FF0000"/>
                </a:solidFill>
                <a:latin typeface="Arial" panose="020B0604020202020204" pitchFamily="34" charset="0"/>
                <a:cs typeface="Arial" panose="020B0604020202020204" pitchFamily="34" charset="0"/>
              </a:rPr>
              <a:t>biti</a:t>
            </a:r>
            <a:r>
              <a:rPr lang="it-IT" altLang="sl-SI" sz="2400" dirty="0">
                <a:solidFill>
                  <a:srgbClr val="FF0000"/>
                </a:solidFill>
                <a:latin typeface="Arial" panose="020B0604020202020204" pitchFamily="34" charset="0"/>
                <a:cs typeface="Arial" panose="020B0604020202020204" pitchFamily="34" charset="0"/>
              </a:rPr>
              <a:t> dolgo </a:t>
            </a:r>
            <a:r>
              <a:rPr lang="it-IT" altLang="sl-SI" sz="2400" dirty="0" err="1">
                <a:solidFill>
                  <a:srgbClr val="FF0000"/>
                </a:solidFill>
                <a:latin typeface="Arial" panose="020B0604020202020204" pitchFamily="34" charset="0"/>
                <a:cs typeface="Arial" panose="020B0604020202020204" pitchFamily="34" charset="0"/>
              </a:rPr>
              <a:t>pri</a:t>
            </a:r>
            <a:r>
              <a:rPr lang="it-IT" altLang="sl-SI" sz="2400" dirty="0">
                <a:solidFill>
                  <a:srgbClr val="FF0000"/>
                </a:solidFill>
                <a:latin typeface="Arial" panose="020B0604020202020204" pitchFamily="34" charset="0"/>
                <a:cs typeface="Arial" panose="020B0604020202020204" pitchFamily="34" charset="0"/>
              </a:rPr>
              <a:t> </a:t>
            </a:r>
            <a:r>
              <a:rPr lang="it-IT" altLang="sl-SI" sz="2400" dirty="0" err="1">
                <a:solidFill>
                  <a:srgbClr val="FF0000"/>
                </a:solidFill>
                <a:latin typeface="Arial" panose="020B0604020202020204" pitchFamily="34" charset="0"/>
                <a:cs typeface="Arial" panose="020B0604020202020204" pitchFamily="34" charset="0"/>
              </a:rPr>
              <a:t>miru</a:t>
            </a:r>
            <a:endParaRPr lang="sl-SI" altLang="sl-SI" sz="2400" dirty="0">
              <a:solidFill>
                <a:srgbClr val="FF0000"/>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pPr>
            <a:r>
              <a:rPr lang="sl-SI" altLang="sl-SI" sz="2400" dirty="0">
                <a:solidFill>
                  <a:srgbClr val="3333FF"/>
                </a:solidFill>
                <a:latin typeface="Arial" panose="020B0604020202020204" pitchFamily="34" charset="0"/>
                <a:cs typeface="Arial" panose="020B0604020202020204" pitchFamily="34" charset="0"/>
              </a:rPr>
              <a:t> </a:t>
            </a:r>
            <a:r>
              <a:rPr lang="it-IT" altLang="sl-SI" sz="2400" dirty="0">
                <a:solidFill>
                  <a:srgbClr val="3333FF"/>
                </a:solidFill>
                <a:latin typeface="Arial" panose="020B0604020202020204" pitchFamily="34" charset="0"/>
                <a:cs typeface="Arial" panose="020B0604020202020204" pitchFamily="34" charset="0"/>
              </a:rPr>
              <a:t>ne </a:t>
            </a:r>
            <a:r>
              <a:rPr lang="it-IT" altLang="sl-SI" sz="2400" dirty="0" err="1">
                <a:solidFill>
                  <a:srgbClr val="3333FF"/>
                </a:solidFill>
                <a:latin typeface="Arial" panose="020B0604020202020204" pitchFamily="34" charset="0"/>
                <a:cs typeface="Arial" panose="020B0604020202020204" pitchFamily="34" charset="0"/>
              </a:rPr>
              <a:t>spomni</a:t>
            </a:r>
            <a:r>
              <a:rPr lang="it-IT" altLang="sl-SI" sz="2400" dirty="0">
                <a:solidFill>
                  <a:srgbClr val="3333FF"/>
                </a:solidFill>
                <a:latin typeface="Arial" panose="020B0604020202020204" pitchFamily="34" charset="0"/>
                <a:cs typeface="Arial" panose="020B0604020202020204" pitchFamily="34" charset="0"/>
              </a:rPr>
              <a:t> se </a:t>
            </a:r>
            <a:r>
              <a:rPr lang="it-IT" altLang="sl-SI" sz="2400" dirty="0" err="1">
                <a:solidFill>
                  <a:srgbClr val="3333FF"/>
                </a:solidFill>
                <a:latin typeface="Arial" panose="020B0604020202020204" pitchFamily="34" charset="0"/>
                <a:cs typeface="Arial" panose="020B0604020202020204" pitchFamily="34" charset="0"/>
              </a:rPr>
              <a:t>zemljepisa</a:t>
            </a:r>
            <a:r>
              <a:rPr lang="it-IT" altLang="sl-SI" sz="2400" dirty="0">
                <a:solidFill>
                  <a:srgbClr val="3333FF"/>
                </a:solidFill>
                <a:latin typeface="Arial" panose="020B0604020202020204" pitchFamily="34" charset="0"/>
                <a:cs typeface="Arial" panose="020B0604020202020204" pitchFamily="34" charset="0"/>
              </a:rPr>
              <a:t>, </a:t>
            </a:r>
            <a:r>
              <a:rPr lang="it-IT" altLang="sl-SI" sz="2400" dirty="0" err="1">
                <a:solidFill>
                  <a:srgbClr val="3333FF"/>
                </a:solidFill>
                <a:latin typeface="Arial" panose="020B0604020202020204" pitchFamily="34" charset="0"/>
                <a:cs typeface="Arial" panose="020B0604020202020204" pitchFamily="34" charset="0"/>
              </a:rPr>
              <a:t>razen</a:t>
            </a:r>
            <a:r>
              <a:rPr lang="it-IT" altLang="sl-SI" sz="2400" dirty="0">
                <a:solidFill>
                  <a:srgbClr val="3333FF"/>
                </a:solidFill>
                <a:latin typeface="Arial" panose="020B0604020202020204" pitchFamily="34" charset="0"/>
                <a:cs typeface="Arial" panose="020B0604020202020204" pitchFamily="34" charset="0"/>
              </a:rPr>
              <a:t> </a:t>
            </a:r>
            <a:r>
              <a:rPr lang="it-IT" altLang="sl-SI" sz="2400" dirty="0" err="1">
                <a:solidFill>
                  <a:srgbClr val="3333FF"/>
                </a:solidFill>
                <a:latin typeface="Arial" panose="020B0604020202020204" pitchFamily="34" charset="0"/>
                <a:cs typeface="Arial" panose="020B0604020202020204" pitchFamily="34" charset="0"/>
              </a:rPr>
              <a:t>če</a:t>
            </a:r>
            <a:r>
              <a:rPr lang="it-IT" altLang="sl-SI" sz="2400" dirty="0">
                <a:solidFill>
                  <a:srgbClr val="3333FF"/>
                </a:solidFill>
                <a:latin typeface="Arial" panose="020B0604020202020204" pitchFamily="34" charset="0"/>
                <a:cs typeface="Arial" panose="020B0604020202020204" pitchFamily="34" charset="0"/>
              </a:rPr>
              <a:t> ni </a:t>
            </a:r>
            <a:r>
              <a:rPr lang="it-IT" altLang="sl-SI" sz="2400" dirty="0" err="1">
                <a:solidFill>
                  <a:srgbClr val="3333FF"/>
                </a:solidFill>
                <a:latin typeface="Arial" panose="020B0604020202020204" pitchFamily="34" charset="0"/>
                <a:cs typeface="Arial" panose="020B0604020202020204" pitchFamily="34" charset="0"/>
              </a:rPr>
              <a:t>obiskal</a:t>
            </a:r>
            <a:r>
              <a:rPr lang="it-IT" altLang="sl-SI" sz="2400" dirty="0">
                <a:solidFill>
                  <a:srgbClr val="3333FF"/>
                </a:solidFill>
                <a:latin typeface="Arial" panose="020B0604020202020204" pitchFamily="34" charset="0"/>
                <a:cs typeface="Arial" panose="020B0604020202020204" pitchFamily="34" charset="0"/>
              </a:rPr>
              <a:t> </a:t>
            </a:r>
            <a:r>
              <a:rPr lang="it-IT" altLang="sl-SI" sz="2400" dirty="0" err="1">
                <a:solidFill>
                  <a:srgbClr val="3333FF"/>
                </a:solidFill>
                <a:latin typeface="Arial" panose="020B0604020202020204" pitchFamily="34" charset="0"/>
                <a:cs typeface="Arial" panose="020B0604020202020204" pitchFamily="34" charset="0"/>
              </a:rPr>
              <a:t>določene</a:t>
            </a:r>
            <a:r>
              <a:rPr lang="it-IT" altLang="sl-SI" sz="2400" dirty="0">
                <a:solidFill>
                  <a:srgbClr val="3333FF"/>
                </a:solidFill>
                <a:latin typeface="Arial" panose="020B0604020202020204" pitchFamily="34" charset="0"/>
                <a:cs typeface="Arial" panose="020B0604020202020204" pitchFamily="34" charset="0"/>
              </a:rPr>
              <a:t> </a:t>
            </a:r>
            <a:r>
              <a:rPr lang="it-IT" altLang="sl-SI" sz="2400" dirty="0" err="1">
                <a:solidFill>
                  <a:srgbClr val="3333FF"/>
                </a:solidFill>
                <a:latin typeface="Arial" panose="020B0604020202020204" pitchFamily="34" charset="0"/>
                <a:cs typeface="Arial" panose="020B0604020202020204" pitchFamily="34" charset="0"/>
              </a:rPr>
              <a:t>dežele</a:t>
            </a:r>
            <a:endParaRPr lang="sl-SI" altLang="sl-SI" sz="2400" dirty="0">
              <a:solidFill>
                <a:srgbClr val="3333FF"/>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pPr>
            <a:r>
              <a:rPr lang="sl-SI" altLang="sl-SI" sz="2400" dirty="0">
                <a:solidFill>
                  <a:srgbClr val="3333FF"/>
                </a:solidFill>
                <a:latin typeface="Arial" panose="020B0604020202020204" pitchFamily="34" charset="0"/>
                <a:cs typeface="Arial" panose="020B0604020202020204" pitchFamily="34" charset="0"/>
              </a:rPr>
              <a:t> </a:t>
            </a:r>
            <a:r>
              <a:rPr lang="it-IT" altLang="sl-SI" sz="2400" dirty="0" err="1">
                <a:solidFill>
                  <a:srgbClr val="3333FF"/>
                </a:solidFill>
                <a:latin typeface="Arial" panose="020B0604020202020204" pitchFamily="34" charset="0"/>
                <a:cs typeface="Arial" panose="020B0604020202020204" pitchFamily="34" charset="0"/>
              </a:rPr>
              <a:t>uporablja</a:t>
            </a:r>
            <a:r>
              <a:rPr lang="it-IT" altLang="sl-SI" sz="2400" dirty="0">
                <a:solidFill>
                  <a:srgbClr val="3333FF"/>
                </a:solidFill>
                <a:latin typeface="Arial" panose="020B0604020202020204" pitchFamily="34" charset="0"/>
                <a:cs typeface="Arial" panose="020B0604020202020204" pitchFamily="34" charset="0"/>
              </a:rPr>
              <a:t> </a:t>
            </a:r>
            <a:r>
              <a:rPr lang="it-IT" altLang="sl-SI" sz="2400" dirty="0" err="1">
                <a:solidFill>
                  <a:srgbClr val="3333FF"/>
                </a:solidFill>
                <a:latin typeface="Arial" panose="020B0604020202020204" pitchFamily="34" charset="0"/>
                <a:cs typeface="Arial" panose="020B0604020202020204" pitchFamily="34" charset="0"/>
              </a:rPr>
              <a:t>besede</a:t>
            </a:r>
            <a:r>
              <a:rPr lang="it-IT" altLang="sl-SI" sz="2400" dirty="0">
                <a:solidFill>
                  <a:srgbClr val="3333FF"/>
                </a:solidFill>
                <a:latin typeface="Arial" panose="020B0604020202020204" pitchFamily="34" charset="0"/>
                <a:cs typeface="Arial" panose="020B0604020202020204" pitchFamily="34" charset="0"/>
              </a:rPr>
              <a:t> z </a:t>
            </a:r>
            <a:r>
              <a:rPr lang="it-IT" altLang="sl-SI" sz="2400" dirty="0" err="1">
                <a:solidFill>
                  <a:srgbClr val="3333FF"/>
                </a:solidFill>
                <a:latin typeface="Arial" panose="020B0604020202020204" pitchFamily="34" charset="0"/>
                <a:cs typeface="Arial" panose="020B0604020202020204" pitchFamily="34" charset="0"/>
              </a:rPr>
              <a:t>aktivnim</a:t>
            </a:r>
            <a:r>
              <a:rPr lang="it-IT" altLang="sl-SI" sz="2400" dirty="0">
                <a:solidFill>
                  <a:srgbClr val="3333FF"/>
                </a:solidFill>
                <a:latin typeface="Arial" panose="020B0604020202020204" pitchFamily="34" charset="0"/>
                <a:cs typeface="Arial" panose="020B0604020202020204" pitchFamily="34" charset="0"/>
              </a:rPr>
              <a:t> </a:t>
            </a:r>
            <a:r>
              <a:rPr lang="it-IT" altLang="sl-SI" sz="2400" dirty="0" err="1">
                <a:solidFill>
                  <a:srgbClr val="3333FF"/>
                </a:solidFill>
                <a:latin typeface="Arial" panose="020B0604020202020204" pitchFamily="34" charset="0"/>
                <a:cs typeface="Arial" panose="020B0604020202020204" pitchFamily="34" charset="0"/>
              </a:rPr>
              <a:t>pomenom</a:t>
            </a:r>
            <a:r>
              <a:rPr lang="it-IT" altLang="sl-SI" sz="2400" dirty="0">
                <a:solidFill>
                  <a:srgbClr val="3333FF"/>
                </a:solidFill>
                <a:latin typeface="Arial" panose="020B0604020202020204" pitchFamily="34" charset="0"/>
                <a:cs typeface="Arial" panose="020B0604020202020204" pitchFamily="34" charset="0"/>
              </a:rPr>
              <a:t> (</a:t>
            </a:r>
            <a:r>
              <a:rPr lang="it-IT" altLang="sl-SI" sz="2400" dirty="0" err="1">
                <a:solidFill>
                  <a:srgbClr val="3333FF"/>
                </a:solidFill>
                <a:latin typeface="Arial" panose="020B0604020202020204" pitchFamily="34" charset="0"/>
                <a:cs typeface="Arial" panose="020B0604020202020204" pitchFamily="34" charset="0"/>
              </a:rPr>
              <a:t>gremo</a:t>
            </a:r>
            <a:r>
              <a:rPr lang="it-IT" altLang="sl-SI" sz="2400" dirty="0">
                <a:solidFill>
                  <a:srgbClr val="3333FF"/>
                </a:solidFill>
                <a:latin typeface="Arial" panose="020B0604020202020204" pitchFamily="34" charset="0"/>
                <a:cs typeface="Arial" panose="020B0604020202020204" pitchFamily="34" charset="0"/>
              </a:rPr>
              <a:t>,</a:t>
            </a:r>
            <a:endParaRPr lang="sl-SI" altLang="sl-SI" sz="2400" dirty="0">
              <a:solidFill>
                <a:srgbClr val="3333FF"/>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buNone/>
            </a:pPr>
            <a:r>
              <a:rPr lang="sl-SI" altLang="sl-SI" sz="2400" dirty="0">
                <a:solidFill>
                  <a:srgbClr val="3333FF"/>
                </a:solidFill>
                <a:latin typeface="Arial" panose="020B0604020202020204" pitchFamily="34" charset="0"/>
                <a:cs typeface="Arial" panose="020B0604020202020204" pitchFamily="34" charset="0"/>
              </a:rPr>
              <a:t>  </a:t>
            </a:r>
            <a:r>
              <a:rPr lang="it-IT" altLang="sl-SI" sz="2400" dirty="0">
                <a:solidFill>
                  <a:srgbClr val="3333FF"/>
                </a:solidFill>
                <a:latin typeface="Arial" panose="020B0604020202020204" pitchFamily="34" charset="0"/>
                <a:cs typeface="Arial" panose="020B0604020202020204" pitchFamily="34" charset="0"/>
              </a:rPr>
              <a:t> </a:t>
            </a:r>
            <a:r>
              <a:rPr lang="it-IT" altLang="sl-SI" sz="2400" dirty="0" err="1">
                <a:solidFill>
                  <a:srgbClr val="3333FF"/>
                </a:solidFill>
                <a:latin typeface="Arial" panose="020B0604020202020204" pitchFamily="34" charset="0"/>
                <a:cs typeface="Arial" panose="020B0604020202020204" pitchFamily="34" charset="0"/>
              </a:rPr>
              <a:t>naredimo</a:t>
            </a:r>
            <a:r>
              <a:rPr lang="sl-SI" altLang="sl-SI" sz="2400" dirty="0">
                <a:solidFill>
                  <a:srgbClr val="3333FF"/>
                </a:solidFill>
                <a:latin typeface="Arial" panose="020B0604020202020204" pitchFamily="34" charset="0"/>
                <a:cs typeface="Arial" panose="020B0604020202020204" pitchFamily="34" charset="0"/>
              </a:rPr>
              <a:t> </a:t>
            </a:r>
            <a:r>
              <a:rPr lang="it-IT" altLang="sl-SI" sz="2400" dirty="0">
                <a:solidFill>
                  <a:srgbClr val="3333FF"/>
                </a:solidFill>
                <a:latin typeface="Arial" panose="020B0604020202020204" pitchFamily="34" charset="0"/>
                <a:cs typeface="Arial" panose="020B0604020202020204" pitchFamily="34" charset="0"/>
              </a:rPr>
              <a:t>…)</a:t>
            </a:r>
            <a:r>
              <a:rPr lang="sl-SI" altLang="sl-SI" sz="2400" dirty="0">
                <a:solidFill>
                  <a:srgbClr val="3333FF"/>
                </a:solidFill>
                <a:latin typeface="Arial" panose="020B0604020202020204" pitchFamily="34" charset="0"/>
                <a:cs typeface="Arial" panose="020B0604020202020204" pitchFamily="34" charset="0"/>
              </a:rPr>
              <a:t> </a:t>
            </a:r>
          </a:p>
          <a:p>
            <a:pPr defTabSz="914400" eaLnBrk="0" fontAlgn="base" hangingPunct="0">
              <a:spcAft>
                <a:spcPct val="0"/>
              </a:spcAft>
              <a:buClr>
                <a:srgbClr val="330066"/>
              </a:buClr>
            </a:pPr>
            <a:r>
              <a:rPr lang="sl-SI" altLang="sl-SI" sz="2400" dirty="0">
                <a:solidFill>
                  <a:srgbClr val="3333FF"/>
                </a:solidFill>
                <a:latin typeface="Arial" panose="020B0604020202020204" pitchFamily="34" charset="0"/>
                <a:cs typeface="Arial" panose="020B0604020202020204" pitchFamily="34" charset="0"/>
              </a:rPr>
              <a:t> lahko</a:t>
            </a:r>
            <a:r>
              <a:rPr lang="en-GB" altLang="sl-SI" sz="2400" dirty="0">
                <a:solidFill>
                  <a:srgbClr val="3333FF"/>
                </a:solidFill>
                <a:latin typeface="Arial" panose="020B0604020202020204" pitchFamily="34" charset="0"/>
                <a:cs typeface="Arial" panose="020B0604020202020204" pitchFamily="34" charset="0"/>
              </a:rPr>
              <a:t> </a:t>
            </a:r>
            <a:r>
              <a:rPr lang="sl-SI" altLang="sl-SI" sz="2400" dirty="0">
                <a:solidFill>
                  <a:srgbClr val="3333FF"/>
                </a:solidFill>
                <a:latin typeface="Arial" panose="020B0604020202020204" pitchFamily="34" charset="0"/>
                <a:cs typeface="Arial" panose="020B0604020202020204" pitchFamily="34" charset="0"/>
              </a:rPr>
              <a:t>ima</a:t>
            </a:r>
            <a:r>
              <a:rPr lang="en-GB" altLang="sl-SI" sz="2400" dirty="0">
                <a:solidFill>
                  <a:srgbClr val="3333FF"/>
                </a:solidFill>
                <a:latin typeface="Arial" panose="020B0604020202020204" pitchFamily="34" charset="0"/>
                <a:cs typeface="Arial" panose="020B0604020202020204" pitchFamily="34" charset="0"/>
              </a:rPr>
              <a:t> </a:t>
            </a:r>
            <a:r>
              <a:rPr lang="sl-SI" altLang="sl-SI" sz="2400" dirty="0">
                <a:solidFill>
                  <a:srgbClr val="3333FF"/>
                </a:solidFill>
                <a:latin typeface="Arial" panose="020B0604020202020204" pitchFamily="34" charset="0"/>
                <a:cs typeface="Arial" panose="020B0604020202020204" pitchFamily="34" charset="0"/>
              </a:rPr>
              <a:t>zelo neberljiv rokopis</a:t>
            </a:r>
          </a:p>
          <a:p>
            <a:pPr defTabSz="914400" eaLnBrk="0" fontAlgn="base" hangingPunct="0">
              <a:spcAft>
                <a:spcPct val="0"/>
              </a:spcAft>
              <a:buClr>
                <a:srgbClr val="330066"/>
              </a:buClr>
            </a:pPr>
            <a:r>
              <a:rPr lang="sl-SI" altLang="sl-SI" sz="2400" dirty="0">
                <a:solidFill>
                  <a:srgbClr val="3333FF"/>
                </a:solidFill>
                <a:latin typeface="Arial" panose="020B0604020202020204" pitchFamily="34" charset="0"/>
                <a:cs typeface="Arial" panose="020B0604020202020204" pitchFamily="34" charset="0"/>
              </a:rPr>
              <a:t> </a:t>
            </a:r>
            <a:r>
              <a:rPr lang="it-IT" altLang="sl-SI" sz="2400" dirty="0">
                <a:solidFill>
                  <a:srgbClr val="3333FF"/>
                </a:solidFill>
                <a:latin typeface="Arial" panose="020B0604020202020204" pitchFamily="34" charset="0"/>
                <a:cs typeface="Arial" panose="020B0604020202020204" pitchFamily="34" charset="0"/>
              </a:rPr>
              <a:t>ima </a:t>
            </a:r>
            <a:r>
              <a:rPr lang="it-IT" altLang="sl-SI" sz="2400" dirty="0" err="1">
                <a:solidFill>
                  <a:srgbClr val="3333FF"/>
                </a:solidFill>
                <a:latin typeface="Arial" panose="020B0604020202020204" pitchFamily="34" charset="0"/>
                <a:cs typeface="Arial" panose="020B0604020202020204" pitchFamily="34" charset="0"/>
              </a:rPr>
              <a:t>rad</a:t>
            </a:r>
            <a:r>
              <a:rPr lang="it-IT" altLang="sl-SI" sz="2400" dirty="0">
                <a:solidFill>
                  <a:srgbClr val="3333FF"/>
                </a:solidFill>
                <a:latin typeface="Arial" panose="020B0604020202020204" pitchFamily="34" charset="0"/>
                <a:cs typeface="Arial" panose="020B0604020202020204" pitchFamily="34" charset="0"/>
              </a:rPr>
              <a:t> </a:t>
            </a:r>
            <a:r>
              <a:rPr lang="it-IT" altLang="sl-SI" sz="2400" dirty="0" err="1">
                <a:solidFill>
                  <a:srgbClr val="3333FF"/>
                </a:solidFill>
                <a:latin typeface="Arial" panose="020B0604020202020204" pitchFamily="34" charset="0"/>
                <a:cs typeface="Arial" panose="020B0604020202020204" pitchFamily="34" charset="0"/>
              </a:rPr>
              <a:t>aktivne</a:t>
            </a:r>
            <a:r>
              <a:rPr lang="it-IT" altLang="sl-SI" sz="2400" dirty="0">
                <a:solidFill>
                  <a:srgbClr val="3333FF"/>
                </a:solidFill>
                <a:latin typeface="Arial" panose="020B0604020202020204" pitchFamily="34" charset="0"/>
                <a:cs typeface="Arial" panose="020B0604020202020204" pitchFamily="34" charset="0"/>
              </a:rPr>
              <a:t> </a:t>
            </a:r>
            <a:r>
              <a:rPr lang="it-IT" altLang="sl-SI" sz="2400" dirty="0" err="1">
                <a:solidFill>
                  <a:srgbClr val="3333FF"/>
                </a:solidFill>
                <a:latin typeface="Arial" panose="020B0604020202020204" pitchFamily="34" charset="0"/>
                <a:cs typeface="Arial" panose="020B0604020202020204" pitchFamily="34" charset="0"/>
              </a:rPr>
              <a:t>vaje</a:t>
            </a:r>
            <a:r>
              <a:rPr lang="it-IT" altLang="sl-SI" sz="2400" dirty="0">
                <a:solidFill>
                  <a:srgbClr val="3333FF"/>
                </a:solidFill>
                <a:latin typeface="Arial" panose="020B0604020202020204" pitchFamily="34" charset="0"/>
                <a:cs typeface="Arial" panose="020B0604020202020204" pitchFamily="34" charset="0"/>
              </a:rPr>
              <a:t> in </a:t>
            </a:r>
            <a:r>
              <a:rPr lang="it-IT" altLang="sl-SI" sz="2400" dirty="0" err="1">
                <a:solidFill>
                  <a:srgbClr val="3333FF"/>
                </a:solidFill>
                <a:latin typeface="Arial" panose="020B0604020202020204" pitchFamily="34" charset="0"/>
                <a:cs typeface="Arial" panose="020B0604020202020204" pitchFamily="34" charset="0"/>
              </a:rPr>
              <a:t>igrice</a:t>
            </a:r>
            <a:endParaRPr lang="sl-SI" altLang="sl-SI" sz="2400" dirty="0">
              <a:solidFill>
                <a:srgbClr val="3333FF"/>
              </a:solidFill>
              <a:latin typeface="Arial" panose="020B0604020202020204" pitchFamily="34" charset="0"/>
              <a:cs typeface="Arial" panose="020B0604020202020204" pitchFamily="34" charset="0"/>
            </a:endParaRPr>
          </a:p>
          <a:p>
            <a:pPr defTabSz="914400" eaLnBrk="0" fontAlgn="base" hangingPunct="0">
              <a:spcAft>
                <a:spcPct val="0"/>
              </a:spcAft>
              <a:buClr>
                <a:srgbClr val="330066"/>
              </a:buClr>
            </a:pPr>
            <a:r>
              <a:rPr lang="sl-SI" altLang="sl-SI" sz="2400" dirty="0">
                <a:solidFill>
                  <a:srgbClr val="3333FF"/>
                </a:solidFill>
                <a:latin typeface="Arial" panose="020B0604020202020204" pitchFamily="34" charset="0"/>
                <a:cs typeface="Arial" panose="020B0604020202020204" pitchFamily="34" charset="0"/>
              </a:rPr>
              <a:t> ima </a:t>
            </a:r>
            <a:r>
              <a:rPr lang="en-US" altLang="sl-SI" sz="2400" dirty="0">
                <a:solidFill>
                  <a:srgbClr val="3333FF"/>
                </a:solidFill>
                <a:latin typeface="Arial" panose="020B0604020202020204" pitchFamily="34" charset="0"/>
                <a:cs typeface="Arial" panose="020B0604020202020204" pitchFamily="34" charset="0"/>
              </a:rPr>
              <a:t>rad </a:t>
            </a:r>
            <a:r>
              <a:rPr lang="sl-SI" altLang="sl-SI" sz="2400" dirty="0">
                <a:solidFill>
                  <a:srgbClr val="3333FF"/>
                </a:solidFill>
                <a:latin typeface="Arial" panose="020B0604020202020204" pitchFamily="34" charset="0"/>
                <a:cs typeface="Arial" panose="020B0604020202020204" pitchFamily="34" charset="0"/>
              </a:rPr>
              <a:t>temne</a:t>
            </a:r>
            <a:r>
              <a:rPr lang="en-US" altLang="sl-SI" sz="2400" dirty="0">
                <a:solidFill>
                  <a:srgbClr val="3333FF"/>
                </a:solidFill>
                <a:latin typeface="Arial" panose="020B0604020202020204" pitchFamily="34" charset="0"/>
                <a:cs typeface="Arial" panose="020B0604020202020204" pitchFamily="34" charset="0"/>
              </a:rPr>
              <a:t> </a:t>
            </a:r>
            <a:r>
              <a:rPr lang="sl-SI" altLang="sl-SI" sz="2400" dirty="0">
                <a:solidFill>
                  <a:srgbClr val="3333FF"/>
                </a:solidFill>
                <a:latin typeface="Arial" panose="020B0604020202020204" pitchFamily="34" charset="0"/>
                <a:cs typeface="Arial" panose="020B0604020202020204" pitchFamily="34" charset="0"/>
              </a:rPr>
              <a:t>barve</a:t>
            </a:r>
          </a:p>
          <a:p>
            <a:pPr defTabSz="914400" eaLnBrk="0" fontAlgn="base" hangingPunct="0">
              <a:spcAft>
                <a:spcPct val="0"/>
              </a:spcAft>
              <a:buClr>
                <a:srgbClr val="330066"/>
              </a:buClr>
            </a:pPr>
            <a:r>
              <a:rPr lang="sl-SI" altLang="sl-SI" sz="2400" dirty="0">
                <a:solidFill>
                  <a:srgbClr val="3333FF"/>
                </a:solidFill>
                <a:latin typeface="Arial" panose="020B0604020202020204" pitchFamily="34" charset="0"/>
                <a:cs typeface="Arial" panose="020B0604020202020204" pitchFamily="34" charset="0"/>
              </a:rPr>
              <a:t> ima </a:t>
            </a:r>
            <a:r>
              <a:rPr lang="en-US" altLang="sl-SI" sz="2400" dirty="0">
                <a:solidFill>
                  <a:srgbClr val="3333FF"/>
                </a:solidFill>
                <a:latin typeface="Arial" panose="020B0604020202020204" pitchFamily="34" charset="0"/>
                <a:cs typeface="Arial" panose="020B0604020202020204" pitchFamily="34" charset="0"/>
              </a:rPr>
              <a:t>rad </a:t>
            </a:r>
            <a:r>
              <a:rPr lang="sl-SI" altLang="sl-SI" sz="2400" dirty="0">
                <a:solidFill>
                  <a:srgbClr val="3333FF"/>
                </a:solidFill>
                <a:latin typeface="Arial" panose="020B0604020202020204" pitchFamily="34" charset="0"/>
                <a:cs typeface="Arial" panose="020B0604020202020204" pitchFamily="34" charset="0"/>
              </a:rPr>
              <a:t>mehke</a:t>
            </a:r>
            <a:r>
              <a:rPr lang="en-US" altLang="sl-SI" sz="2400" dirty="0">
                <a:solidFill>
                  <a:srgbClr val="3333FF"/>
                </a:solidFill>
                <a:latin typeface="Arial" panose="020B0604020202020204" pitchFamily="34" charset="0"/>
                <a:cs typeface="Arial" panose="020B0604020202020204" pitchFamily="34" charset="0"/>
              </a:rPr>
              <a:t> </a:t>
            </a:r>
            <a:r>
              <a:rPr lang="sl-SI" altLang="sl-SI" sz="2400" dirty="0">
                <a:solidFill>
                  <a:srgbClr val="3333FF"/>
                </a:solidFill>
                <a:latin typeface="Arial" panose="020B0604020202020204" pitchFamily="34" charset="0"/>
                <a:cs typeface="Arial" panose="020B0604020202020204" pitchFamily="34" charset="0"/>
              </a:rPr>
              <a:t>tkanine</a:t>
            </a:r>
            <a:r>
              <a:rPr lang="sl-SI" altLang="sl-SI" sz="2400" b="0" dirty="0">
                <a:solidFill>
                  <a:srgbClr val="3333FF"/>
                </a:solidFill>
                <a:latin typeface="Arial" panose="020B0604020202020204" pitchFamily="34" charset="0"/>
                <a:cs typeface="Arial" panose="020B0604020202020204" pitchFamily="34" charset="0"/>
              </a:rPr>
              <a:t> </a:t>
            </a:r>
          </a:p>
          <a:p>
            <a:pPr defTabSz="914400" fontAlgn="base">
              <a:spcBef>
                <a:spcPct val="0"/>
              </a:spcBef>
              <a:spcAft>
                <a:spcPct val="0"/>
              </a:spcAft>
              <a:buClrTx/>
              <a:buSzTx/>
              <a:buNone/>
            </a:pPr>
            <a:endParaRPr lang="sl-SI" altLang="sl-SI" sz="1800" b="0" dirty="0">
              <a:solidFill>
                <a:srgbClr val="000000"/>
              </a:solidFill>
              <a:latin typeface="Arial" panose="020B0604020202020204" pitchFamily="34" charset="0"/>
            </a:endParaRPr>
          </a:p>
        </p:txBody>
      </p:sp>
      <p:pic>
        <p:nvPicPr>
          <p:cNvPr id="141315" name="Picture 3">
            <a:extLst>
              <a:ext uri="{FF2B5EF4-FFF2-40B4-BE49-F238E27FC236}">
                <a16:creationId xmlns:a16="http://schemas.microsoft.com/office/drawing/2014/main" id="{AB13A562-2487-4531-B1B3-CD6BD58739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3950" y="3969816"/>
            <a:ext cx="2095500" cy="1535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1">
            <a:extLst>
              <a:ext uri="{FF2B5EF4-FFF2-40B4-BE49-F238E27FC236}">
                <a16:creationId xmlns:a16="http://schemas.microsoft.com/office/drawing/2014/main" id="{E6EC1511-A1AF-4600-B6BA-B0B6C32A4097}"/>
              </a:ext>
            </a:extLst>
          </p:cNvPr>
          <p:cNvSpPr>
            <a:spLocks noChangeArrowheads="1"/>
          </p:cNvSpPr>
          <p:nvPr/>
        </p:nvSpPr>
        <p:spPr bwMode="auto">
          <a:xfrm>
            <a:off x="2063751" y="620713"/>
            <a:ext cx="8208963" cy="708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2200" b="1">
                <a:solidFill>
                  <a:schemeClr val="tx2"/>
                </a:solidFill>
                <a:latin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l"/>
              <a:defRPr sz="2000" b="1">
                <a:solidFill>
                  <a:schemeClr val="tx2"/>
                </a:solidFill>
                <a:latin typeface="Times New Roman" panose="02020603050405020304" pitchFamily="18" charset="0"/>
              </a:defRPr>
            </a:lvl2pPr>
            <a:lvl3pPr marL="1143000" indent="-228600">
              <a:spcBef>
                <a:spcPct val="20000"/>
              </a:spcBef>
              <a:buClr>
                <a:schemeClr val="accent1"/>
              </a:buClr>
              <a:buSzPct val="70000"/>
              <a:buFont typeface="Wingdings" panose="05000000000000000000" pitchFamily="2" charset="2"/>
              <a:buChar char="l"/>
              <a:defRPr sz="1900">
                <a:solidFill>
                  <a:schemeClr val="tx2"/>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
              <a:defRPr sz="1600">
                <a:solidFill>
                  <a:schemeClr val="tx2"/>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9pPr>
          </a:lstStyle>
          <a:p>
            <a:pPr marL="0" marR="0" lvl="0" indent="0" algn="ctr" defTabSz="914400" rtl="0" eaLnBrk="0" fontAlgn="base" latinLnBrk="0" hangingPunct="0">
              <a:lnSpc>
                <a:spcPct val="100000"/>
              </a:lnSpc>
              <a:spcBef>
                <a:spcPct val="20000"/>
              </a:spcBef>
              <a:spcAft>
                <a:spcPct val="0"/>
              </a:spcAft>
              <a:buClr>
                <a:srgbClr val="330066"/>
              </a:buClr>
              <a:buSzPct val="70000"/>
              <a:buFont typeface="Wingdings" panose="05000000000000000000" pitchFamily="2" charset="2"/>
              <a:buNone/>
              <a:tabLst/>
              <a:defRPr/>
            </a:pPr>
            <a:r>
              <a:rPr kumimoji="0" lang="it-IT"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REPREZENTACIJSKI SISTEMI IN VAKOG </a:t>
            </a:r>
            <a:endParaRPr kumimoji="0" lang="sl-SI"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20000"/>
              </a:spcBef>
              <a:spcAft>
                <a:spcPct val="0"/>
              </a:spcAft>
              <a:buClr>
                <a:srgbClr val="330066"/>
              </a:buClr>
              <a:buSzPct val="70000"/>
              <a:buFont typeface="Wingdings" panose="05000000000000000000" pitchFamily="2" charset="2"/>
              <a:buNone/>
              <a:tabLst/>
              <a:defRPr/>
            </a:pPr>
            <a:r>
              <a:rPr kumimoji="0" lang="it-IT" altLang="sl-SI" sz="2400" b="1" i="1"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 </a:t>
            </a:r>
            <a:endParaRPr kumimoji="0" lang="sl-SI"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
                <a:srgbClr val="330066"/>
              </a:buClr>
              <a:buSzPct val="70000"/>
              <a:buFont typeface="Wingdings" panose="05000000000000000000" pitchFamily="2" charset="2"/>
              <a:buNone/>
              <a:tabLst/>
              <a:defRPr/>
            </a:pPr>
            <a:r>
              <a:rPr kumimoji="0" lang="en-GB"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KINESTETIČNI TIP</a:t>
            </a:r>
            <a:r>
              <a:rPr kumimoji="0" lang="en-GB" altLang="sl-SI" sz="2400" b="1" i="1"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  </a:t>
            </a:r>
            <a:r>
              <a:rPr kumimoji="0" lang="en-US"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sym typeface="Webdings" panose="05030102010509060703" pitchFamily="18" charset="2"/>
              </a:rPr>
              <a:t></a:t>
            </a:r>
            <a:r>
              <a:rPr kumimoji="0" lang="en-GB"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a:t>
            </a:r>
            <a:r>
              <a:rPr kumimoji="0" lang="en-US"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sym typeface="Wingdings" panose="05000000000000000000" pitchFamily="2" charset="2"/>
              </a:rPr>
              <a:t></a:t>
            </a:r>
            <a:endParaRPr kumimoji="0" lang="sl-SI"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
                <a:srgbClr val="330066"/>
              </a:buClr>
              <a:buSzPct val="70000"/>
              <a:buFont typeface="Wingdings" panose="05000000000000000000" pitchFamily="2" charset="2"/>
              <a:buChar char="l"/>
              <a:tabLst/>
              <a:defRPr/>
            </a:pPr>
            <a:r>
              <a:rPr kumimoji="0" lang="da-DK"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 </a:t>
            </a:r>
            <a:r>
              <a:rPr kumimoji="0" lang="sl-SI"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 govori počasi</a:t>
            </a:r>
          </a:p>
          <a:p>
            <a:pPr marL="0" marR="0" lvl="0" indent="0" algn="l" defTabSz="914400" rtl="0" eaLnBrk="0" fontAlgn="base" latinLnBrk="0" hangingPunct="0">
              <a:lnSpc>
                <a:spcPct val="100000"/>
              </a:lnSpc>
              <a:spcBef>
                <a:spcPct val="20000"/>
              </a:spcBef>
              <a:spcAft>
                <a:spcPct val="0"/>
              </a:spcAft>
              <a:buClr>
                <a:srgbClr val="330066"/>
              </a:buClr>
              <a:buSzPct val="70000"/>
              <a:buFont typeface="Wingdings" panose="05000000000000000000" pitchFamily="2" charset="2"/>
              <a:buChar char="l"/>
              <a:tabLst/>
              <a:defRPr/>
            </a:pPr>
            <a:r>
              <a:rPr kumimoji="0" lang="sl-SI"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 </a:t>
            </a:r>
            <a:r>
              <a:rPr kumimoji="0" lang="en-GB"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se rad </a:t>
            </a:r>
            <a:r>
              <a:rPr kumimoji="0" lang="sl-SI"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dotakne</a:t>
            </a:r>
            <a:r>
              <a:rPr kumimoji="0" lang="en-GB"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 </a:t>
            </a:r>
            <a:r>
              <a:rPr kumimoji="0" lang="sl-SI"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drugi</a:t>
            </a:r>
            <a:r>
              <a:rPr kumimoji="0" lang="en-GB"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h</a:t>
            </a:r>
            <a:endParaRPr kumimoji="0" lang="sl-SI"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
                <a:srgbClr val="330066"/>
              </a:buClr>
              <a:buSzPct val="70000"/>
              <a:buFont typeface="Wingdings" panose="05000000000000000000" pitchFamily="2" charset="2"/>
              <a:buChar char="l"/>
              <a:tabLst/>
              <a:defRPr/>
            </a:pPr>
            <a:r>
              <a:rPr kumimoji="0" lang="sl-SI" altLang="sl-SI" sz="2400" b="1" i="0" u="none" strike="noStrike" kern="1200" cap="none" spc="0" normalizeH="0" baseline="0" noProof="1">
                <a:ln>
                  <a:noFill/>
                </a:ln>
                <a:solidFill>
                  <a:srgbClr val="3333FF"/>
                </a:solidFill>
                <a:effectLst/>
                <a:uLnTx/>
                <a:uFillTx/>
                <a:latin typeface="Arial" panose="020B0604020202020204" pitchFamily="34" charset="0"/>
                <a:ea typeface="+mn-ea"/>
                <a:cs typeface="Arial" panose="020B0604020202020204" pitchFamily="34" charset="0"/>
              </a:rPr>
              <a:t> stoji zelo blizu sogovorcu</a:t>
            </a:r>
          </a:p>
          <a:p>
            <a:pPr marL="0" marR="0" lvl="0" indent="0" algn="l" defTabSz="914400" rtl="0" eaLnBrk="0" fontAlgn="base" latinLnBrk="0" hangingPunct="0">
              <a:lnSpc>
                <a:spcPct val="100000"/>
              </a:lnSpc>
              <a:spcBef>
                <a:spcPct val="20000"/>
              </a:spcBef>
              <a:spcAft>
                <a:spcPct val="0"/>
              </a:spcAft>
              <a:buClr>
                <a:srgbClr val="330066"/>
              </a:buClr>
              <a:buSzPct val="70000"/>
              <a:buFont typeface="Wingdings" panose="05000000000000000000" pitchFamily="2" charset="2"/>
              <a:buChar char="l"/>
              <a:tabLst/>
              <a:defRPr/>
            </a:pPr>
            <a:r>
              <a:rPr kumimoji="0" lang="sl-SI"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 </a:t>
            </a:r>
            <a:r>
              <a:rPr kumimoji="0" lang="nb-NO"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ima rad gibanje in športne aktivnosti</a:t>
            </a:r>
            <a:endParaRPr kumimoji="0" lang="sl-SI"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
                <a:srgbClr val="330066"/>
              </a:buClr>
              <a:buSzPct val="70000"/>
              <a:buFont typeface="Wingdings" panose="05000000000000000000" pitchFamily="2" charset="2"/>
              <a:buChar char="l"/>
              <a:tabLst/>
              <a:defRPr/>
            </a:pPr>
            <a:r>
              <a:rPr kumimoji="0" lang="sl-SI"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 </a:t>
            </a:r>
            <a:r>
              <a:rPr kumimoji="0" lang="nb-NO"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zelo zgodaj razvije mišice</a:t>
            </a:r>
            <a:endParaRPr kumimoji="0" lang="sl-SI"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
                <a:srgbClr val="330066"/>
              </a:buClr>
              <a:buSzPct val="70000"/>
              <a:buFont typeface="Wingdings" panose="05000000000000000000" pitchFamily="2" charset="2"/>
              <a:buChar char="l"/>
              <a:tabLst/>
              <a:defRPr/>
            </a:pPr>
            <a:r>
              <a:rPr kumimoji="0" lang="sl-SI"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 </a:t>
            </a:r>
            <a:r>
              <a:rPr kumimoji="0" lang="nb-NO" altLang="sl-SI"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uči se skozi izkušnje</a:t>
            </a:r>
            <a:endParaRPr kumimoji="0" lang="sl-SI" altLang="sl-SI"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
                <a:srgbClr val="330066"/>
              </a:buClr>
              <a:buSzPct val="70000"/>
              <a:buFont typeface="Wingdings" panose="05000000000000000000" pitchFamily="2" charset="2"/>
              <a:buChar char="l"/>
              <a:tabLst/>
              <a:defRPr/>
            </a:pPr>
            <a:r>
              <a:rPr kumimoji="0" lang="sl-SI"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 </a:t>
            </a:r>
            <a:r>
              <a:rPr kumimoji="0" lang="nb-NO" altLang="sl-SI"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stvari si zapomni le, če jih poskusi</a:t>
            </a:r>
            <a:endParaRPr kumimoji="0" lang="sl-SI" altLang="sl-SI"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
                <a:srgbClr val="330066"/>
              </a:buClr>
              <a:buSzPct val="70000"/>
              <a:buFont typeface="Wingdings" panose="05000000000000000000" pitchFamily="2" charset="2"/>
              <a:buChar char="l"/>
              <a:tabLst/>
              <a:defRPr/>
            </a:pPr>
            <a:r>
              <a:rPr kumimoji="0" lang="sl-SI"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 </a:t>
            </a:r>
            <a:r>
              <a:rPr kumimoji="0" lang="nb-NO"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med branjem vleče prst po tekstu</a:t>
            </a:r>
            <a:endParaRPr kumimoji="0" lang="sl-SI"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
                <a:srgbClr val="330066"/>
              </a:buClr>
              <a:buSzPct val="70000"/>
              <a:buFont typeface="Wingdings" panose="05000000000000000000" pitchFamily="2" charset="2"/>
              <a:buChar char="l"/>
              <a:tabLst/>
              <a:defRPr/>
            </a:pPr>
            <a:r>
              <a:rPr kumimoji="0" lang="sl-SI"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 </a:t>
            </a:r>
            <a:r>
              <a:rPr kumimoji="0" lang="nb-NO"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rPr>
              <a:t>uporablja veliko gest med govorom</a:t>
            </a:r>
            <a:endParaRPr kumimoji="0" lang="sl-SI" altLang="sl-SI" sz="2400" b="1" i="0" u="none" strike="noStrike" kern="1200" cap="none" spc="0" normalizeH="0" baseline="0" noProof="0">
              <a:ln>
                <a:noFill/>
              </a:ln>
              <a:solidFill>
                <a:srgbClr val="3333FF"/>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20000"/>
              </a:spcBef>
              <a:spcAft>
                <a:spcPct val="0"/>
              </a:spcAft>
              <a:buClr>
                <a:srgbClr val="330066"/>
              </a:buClr>
              <a:buSzPct val="70000"/>
              <a:buFont typeface="Wingdings" panose="05000000000000000000" pitchFamily="2" charset="2"/>
              <a:buChar char="l"/>
              <a:tabLst/>
              <a:defRPr/>
            </a:pPr>
            <a:endParaRPr kumimoji="0" lang="sl-SI" altLang="sl-SI" sz="2400" b="1" i="0" u="none" strike="noStrike" kern="1200" cap="none" spc="0" normalizeH="0" baseline="0" noProof="0">
              <a:ln>
                <a:noFill/>
              </a:ln>
              <a:solidFill>
                <a:srgbClr val="3333FF"/>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20000"/>
              </a:spcBef>
              <a:spcAft>
                <a:spcPct val="0"/>
              </a:spcAft>
              <a:buClr>
                <a:srgbClr val="330066"/>
              </a:buClr>
              <a:buSzPct val="70000"/>
              <a:buFont typeface="Wingdings" panose="05000000000000000000" pitchFamily="2" charset="2"/>
              <a:buChar char="l"/>
              <a:tabLst/>
              <a:defRPr/>
            </a:pPr>
            <a:endParaRPr kumimoji="0" lang="sl-SI" altLang="sl-SI" sz="2400" b="1" i="0" u="none" strike="noStrike" kern="1200" cap="none" spc="0" normalizeH="0" baseline="0" noProof="0">
              <a:ln>
                <a:noFill/>
              </a:ln>
              <a:solidFill>
                <a:srgbClr val="3333FF"/>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sl-SI" altLang="sl-SI" sz="2000" b="0" i="0" u="none" strike="noStrike" kern="1200" cap="none" spc="0" normalizeH="0" baseline="0" noProof="0">
              <a:ln>
                <a:noFill/>
              </a:ln>
              <a:solidFill>
                <a:srgbClr val="0000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sl-SI" altLang="sl-SI" sz="1200" b="0" i="0" u="none" strike="noStrike" kern="1200" cap="none" spc="0" normalizeH="0" baseline="0" noProof="0">
                <a:ln>
                  <a:noFill/>
                </a:ln>
                <a:solidFill>
                  <a:srgbClr val="0000FF"/>
                </a:solidFill>
                <a:effectLst/>
                <a:uLnTx/>
                <a:uFillTx/>
                <a:latin typeface="Arial" panose="020B0604020202020204" pitchFamily="34" charset="0"/>
                <a:ea typeface="+mn-ea"/>
                <a:cs typeface="+mn-cs"/>
              </a:rPr>
              <a:t>.</a:t>
            </a:r>
            <a:r>
              <a:rPr kumimoji="0" lang="sl-SI" altLang="sl-SI"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sl-SI" altLang="sl-SI"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140291" name="Picture 3">
            <a:extLst>
              <a:ext uri="{FF2B5EF4-FFF2-40B4-BE49-F238E27FC236}">
                <a16:creationId xmlns:a16="http://schemas.microsoft.com/office/drawing/2014/main" id="{74FEA79B-4578-4580-A83B-14E9801513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7163" y="1341438"/>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CEAEBC69-4A8B-1BEB-E8E1-8F983FE85667}"/>
              </a:ext>
            </a:extLst>
          </p:cNvPr>
          <p:cNvPicPr>
            <a:picLocks noChangeAspect="1"/>
          </p:cNvPicPr>
          <p:nvPr/>
        </p:nvPicPr>
        <p:blipFill>
          <a:blip r:embed="rId2"/>
          <a:stretch>
            <a:fillRect/>
          </a:stretch>
        </p:blipFill>
        <p:spPr>
          <a:xfrm>
            <a:off x="2679736" y="864524"/>
            <a:ext cx="7131014" cy="4793325"/>
          </a:xfrm>
          <a:prstGeom prst="rect">
            <a:avLst/>
          </a:prstGeom>
        </p:spPr>
      </p:pic>
    </p:spTree>
    <p:extLst>
      <p:ext uri="{BB962C8B-B14F-4D97-AF65-F5344CB8AC3E}">
        <p14:creationId xmlns:p14="http://schemas.microsoft.com/office/powerpoint/2010/main" val="27071751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
            <a:extLst>
              <a:ext uri="{FF2B5EF4-FFF2-40B4-BE49-F238E27FC236}">
                <a16:creationId xmlns:a16="http://schemas.microsoft.com/office/drawing/2014/main" id="{F4FC8146-9689-45A3-B04E-683BD286BBE5}"/>
              </a:ext>
            </a:extLst>
          </p:cNvPr>
          <p:cNvSpPr>
            <a:spLocks noChangeArrowheads="1"/>
          </p:cNvSpPr>
          <p:nvPr/>
        </p:nvSpPr>
        <p:spPr bwMode="auto">
          <a:xfrm>
            <a:off x="2619374" y="476250"/>
            <a:ext cx="9086851"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2200" b="1">
                <a:solidFill>
                  <a:schemeClr val="tx2"/>
                </a:solidFill>
                <a:latin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l"/>
              <a:defRPr sz="2000" b="1">
                <a:solidFill>
                  <a:schemeClr val="tx2"/>
                </a:solidFill>
                <a:latin typeface="Times New Roman" panose="02020603050405020304" pitchFamily="18" charset="0"/>
              </a:defRPr>
            </a:lvl2pPr>
            <a:lvl3pPr marL="1143000" indent="-228600">
              <a:spcBef>
                <a:spcPct val="20000"/>
              </a:spcBef>
              <a:buClr>
                <a:schemeClr val="accent1"/>
              </a:buClr>
              <a:buSzPct val="70000"/>
              <a:buFont typeface="Wingdings" panose="05000000000000000000" pitchFamily="2" charset="2"/>
              <a:buChar char="l"/>
              <a:defRPr sz="1900">
                <a:solidFill>
                  <a:schemeClr val="tx2"/>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
              <a:defRPr sz="1600">
                <a:solidFill>
                  <a:schemeClr val="tx2"/>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9pPr>
          </a:lstStyle>
          <a:p>
            <a:pPr algn="ctr" defTabSz="914400" fontAlgn="base">
              <a:spcBef>
                <a:spcPct val="0"/>
              </a:spcBef>
              <a:spcAft>
                <a:spcPct val="0"/>
              </a:spcAft>
              <a:buClrTx/>
              <a:buSzTx/>
              <a:buNone/>
            </a:pPr>
            <a:r>
              <a:rPr lang="sl-SI" altLang="sl-SI" sz="2800" dirty="0">
                <a:solidFill>
                  <a:srgbClr val="0000FF"/>
                </a:solidFill>
                <a:latin typeface="Arial" panose="020B0604020202020204" pitchFamily="34" charset="0"/>
              </a:rPr>
              <a:t>Zlata pravila bralne strategije in koraki do boljšega učenja</a:t>
            </a:r>
          </a:p>
          <a:p>
            <a:pPr algn="ctr" defTabSz="914400" fontAlgn="base">
              <a:spcBef>
                <a:spcPct val="0"/>
              </a:spcBef>
              <a:spcAft>
                <a:spcPct val="0"/>
              </a:spcAft>
              <a:buClrTx/>
              <a:buSzTx/>
              <a:buNone/>
            </a:pPr>
            <a:endParaRPr lang="sl-SI" altLang="sl-SI" sz="2400" dirty="0">
              <a:solidFill>
                <a:srgbClr val="0000FF"/>
              </a:solidFill>
              <a:latin typeface="Arial" panose="020B0604020202020204" pitchFamily="34" charset="0"/>
            </a:endParaRPr>
          </a:p>
          <a:p>
            <a:pPr algn="ctr" defTabSz="914400" fontAlgn="base">
              <a:spcBef>
                <a:spcPct val="0"/>
              </a:spcBef>
              <a:spcAft>
                <a:spcPct val="0"/>
              </a:spcAft>
              <a:buClrTx/>
              <a:buSzTx/>
              <a:buNone/>
            </a:pPr>
            <a:r>
              <a:rPr lang="sl-SI" altLang="sl-SI" sz="2400" dirty="0">
                <a:solidFill>
                  <a:srgbClr val="0000FF"/>
                </a:solidFill>
                <a:latin typeface="Arial" panose="020B0604020202020204" pitchFamily="34" charset="0"/>
              </a:rPr>
              <a:t>1. </a:t>
            </a:r>
            <a:r>
              <a:rPr lang="sl-SI" altLang="sl-SI" sz="2400" b="0" dirty="0">
                <a:solidFill>
                  <a:srgbClr val="0000FF"/>
                </a:solidFill>
                <a:latin typeface="Arial" panose="020B0604020202020204" pitchFamily="34" charset="0"/>
              </a:rPr>
              <a:t>Strategi, vodje, menedžerji geniji </a:t>
            </a:r>
            <a:r>
              <a:rPr lang="sl-SI" altLang="sl-SI" sz="2400" dirty="0">
                <a:solidFill>
                  <a:srgbClr val="0000FF"/>
                </a:solidFill>
                <a:latin typeface="Arial" panose="020B0604020202020204" pitchFamily="34" charset="0"/>
              </a:rPr>
              <a:t>znajo izluščiti bistvo</a:t>
            </a:r>
          </a:p>
          <a:p>
            <a:pPr algn="ctr" defTabSz="914400" fontAlgn="base">
              <a:spcBef>
                <a:spcPct val="0"/>
              </a:spcBef>
              <a:spcAft>
                <a:spcPct val="0"/>
              </a:spcAft>
              <a:buClrTx/>
              <a:buSzTx/>
              <a:buNone/>
            </a:pPr>
            <a:r>
              <a:rPr lang="sl-SI" altLang="sl-SI" sz="2400" dirty="0">
                <a:solidFill>
                  <a:srgbClr val="FF0000"/>
                </a:solidFill>
                <a:latin typeface="Arial" panose="020B0604020202020204" pitchFamily="34" charset="0"/>
              </a:rPr>
              <a:t>1. Ne berejo tistega, kar ni potrebn</a:t>
            </a:r>
            <a:r>
              <a:rPr lang="sl-SI" altLang="sl-SI" sz="2400" b="0" dirty="0">
                <a:solidFill>
                  <a:srgbClr val="FF0000"/>
                </a:solidFill>
                <a:latin typeface="Arial" panose="020B0604020202020204" pitchFamily="34" charset="0"/>
              </a:rPr>
              <a:t>o</a:t>
            </a:r>
          </a:p>
          <a:p>
            <a:pPr algn="ctr" defTabSz="914400" fontAlgn="base">
              <a:spcBef>
                <a:spcPct val="0"/>
              </a:spcBef>
              <a:spcAft>
                <a:spcPct val="0"/>
              </a:spcAft>
              <a:buClrTx/>
              <a:buSzTx/>
              <a:buNone/>
            </a:pPr>
            <a:r>
              <a:rPr lang="sl-SI" altLang="sl-SI" sz="2400" b="0" dirty="0">
                <a:solidFill>
                  <a:srgbClr val="0000FF"/>
                </a:solidFill>
                <a:latin typeface="Arial" panose="020B0604020202020204" pitchFamily="34" charset="0"/>
              </a:rPr>
              <a:t>2. Prebrane stvari </a:t>
            </a:r>
            <a:r>
              <a:rPr lang="sl-SI" altLang="sl-SI" sz="2400" dirty="0">
                <a:solidFill>
                  <a:srgbClr val="0000FF"/>
                </a:solidFill>
                <a:latin typeface="Arial" panose="020B0604020202020204" pitchFamily="34" charset="0"/>
              </a:rPr>
              <a:t>povežejo z že obstoječim znanjem in izkušnjami</a:t>
            </a:r>
          </a:p>
          <a:p>
            <a:pPr algn="ctr" defTabSz="914400" fontAlgn="base">
              <a:spcBef>
                <a:spcPct val="0"/>
              </a:spcBef>
              <a:spcAft>
                <a:spcPct val="0"/>
              </a:spcAft>
              <a:buClrTx/>
              <a:buSzTx/>
              <a:buNone/>
            </a:pPr>
            <a:r>
              <a:rPr lang="sl-SI" altLang="sl-SI" sz="2400" dirty="0">
                <a:solidFill>
                  <a:srgbClr val="FF0000"/>
                </a:solidFill>
                <a:latin typeface="Arial" panose="020B0604020202020204" pitchFamily="34" charset="0"/>
              </a:rPr>
              <a:t>3. Torej genialci vedo, katere stvari si morajo zapomniti, </a:t>
            </a:r>
            <a:r>
              <a:rPr lang="sl-SI" altLang="sl-SI" sz="2400" dirty="0">
                <a:solidFill>
                  <a:srgbClr val="0000FF"/>
                </a:solidFill>
                <a:latin typeface="Arial" panose="020B0604020202020204" pitchFamily="34" charset="0"/>
              </a:rPr>
              <a:t>da bodo lahko celotno gradivo poklicali iz spomina</a:t>
            </a:r>
          </a:p>
          <a:p>
            <a:pPr algn="ctr" defTabSz="914400" fontAlgn="base">
              <a:spcBef>
                <a:spcPct val="0"/>
              </a:spcBef>
              <a:spcAft>
                <a:spcPct val="0"/>
              </a:spcAft>
              <a:buClrTx/>
              <a:buSzTx/>
              <a:buNone/>
            </a:pPr>
            <a:r>
              <a:rPr lang="sl-SI" altLang="sl-SI" sz="2400" u="sng" dirty="0">
                <a:solidFill>
                  <a:srgbClr val="0000FF"/>
                </a:solidFill>
                <a:latin typeface="Arial" panose="020B0604020202020204" pitchFamily="34" charset="0"/>
              </a:rPr>
              <a:t>Metode:</a:t>
            </a:r>
            <a:r>
              <a:rPr lang="sl-SI" altLang="sl-SI" sz="2400" b="0" u="sng" dirty="0">
                <a:solidFill>
                  <a:srgbClr val="0000FF"/>
                </a:solidFill>
                <a:latin typeface="Arial" panose="020B0604020202020204" pitchFamily="34" charset="0"/>
              </a:rPr>
              <a:t> </a:t>
            </a:r>
            <a:r>
              <a:rPr lang="sl-SI" altLang="sl-SI" sz="2400" b="0" dirty="0">
                <a:solidFill>
                  <a:srgbClr val="0000FF"/>
                </a:solidFill>
                <a:latin typeface="Arial" panose="020B0604020202020204" pitchFamily="34" charset="0"/>
              </a:rPr>
              <a:t>povzetki, </a:t>
            </a:r>
            <a:r>
              <a:rPr lang="sl-SI" altLang="sl-SI" sz="2400" b="0" dirty="0" err="1">
                <a:solidFill>
                  <a:srgbClr val="0000FF"/>
                </a:solidFill>
                <a:latin typeface="Arial" panose="020B0604020202020204" pitchFamily="34" charset="0"/>
              </a:rPr>
              <a:t>plonkci</a:t>
            </a:r>
            <a:r>
              <a:rPr lang="sl-SI" altLang="sl-SI" sz="2400" b="0" dirty="0">
                <a:solidFill>
                  <a:srgbClr val="0000FF"/>
                </a:solidFill>
                <a:latin typeface="Arial" panose="020B0604020202020204" pitchFamily="34" charset="0"/>
              </a:rPr>
              <a:t>, </a:t>
            </a:r>
            <a:r>
              <a:rPr lang="sl-SI" altLang="sl-SI" sz="2400" b="0" dirty="0" err="1">
                <a:solidFill>
                  <a:srgbClr val="0000FF"/>
                </a:solidFill>
                <a:latin typeface="Arial" panose="020B0604020202020204" pitchFamily="34" charset="0"/>
              </a:rPr>
              <a:t>Pawer</a:t>
            </a:r>
            <a:r>
              <a:rPr lang="sl-SI" altLang="sl-SI" sz="2400" b="0" dirty="0">
                <a:solidFill>
                  <a:srgbClr val="0000FF"/>
                </a:solidFill>
                <a:latin typeface="Arial" panose="020B0604020202020204" pitchFamily="34" charset="0"/>
              </a:rPr>
              <a:t> </a:t>
            </a:r>
            <a:r>
              <a:rPr lang="sl-SI" altLang="sl-SI" sz="2400" b="0" dirty="0" err="1">
                <a:solidFill>
                  <a:srgbClr val="0000FF"/>
                </a:solidFill>
                <a:latin typeface="Arial" panose="020B0604020202020204" pitchFamily="34" charset="0"/>
              </a:rPr>
              <a:t>Point</a:t>
            </a:r>
            <a:r>
              <a:rPr lang="sl-SI" altLang="sl-SI" sz="2400" b="0" dirty="0">
                <a:solidFill>
                  <a:srgbClr val="0000FF"/>
                </a:solidFill>
                <a:latin typeface="Arial" panose="020B0604020202020204" pitchFamily="34" charset="0"/>
              </a:rPr>
              <a:t>  prezentacija, karton v rokah, oporne točke, miselni vzorci ...</a:t>
            </a:r>
          </a:p>
          <a:p>
            <a:pPr algn="ctr" defTabSz="914400" fontAlgn="base">
              <a:spcBef>
                <a:spcPct val="0"/>
              </a:spcBef>
              <a:spcAft>
                <a:spcPct val="0"/>
              </a:spcAft>
              <a:buClrTx/>
              <a:buSzTx/>
              <a:buNone/>
            </a:pPr>
            <a:endParaRPr lang="sl-SI" altLang="sl-SI" sz="1800" b="0" dirty="0">
              <a:solidFill>
                <a:srgbClr val="0000FF"/>
              </a:solidFill>
              <a:latin typeface="Arial" panose="020B0604020202020204" pitchFamily="34" charset="0"/>
            </a:endParaRPr>
          </a:p>
          <a:p>
            <a:pPr algn="ctr" defTabSz="914400" fontAlgn="base">
              <a:spcBef>
                <a:spcPct val="0"/>
              </a:spcBef>
              <a:spcAft>
                <a:spcPct val="0"/>
              </a:spcAft>
              <a:buClrTx/>
              <a:buSzTx/>
              <a:buNone/>
            </a:pPr>
            <a:endParaRPr lang="sl-SI" altLang="sl-SI" sz="1800" b="0" dirty="0">
              <a:solidFill>
                <a:srgbClr val="0000FF"/>
              </a:solidFill>
              <a:latin typeface="Arial" panose="020B0604020202020204" pitchFamily="34" charset="0"/>
            </a:endParaRPr>
          </a:p>
        </p:txBody>
      </p:sp>
      <p:pic>
        <p:nvPicPr>
          <p:cNvPr id="122883" name="Picture 3">
            <a:extLst>
              <a:ext uri="{FF2B5EF4-FFF2-40B4-BE49-F238E27FC236}">
                <a16:creationId xmlns:a16="http://schemas.microsoft.com/office/drawing/2014/main" id="{0FC779BC-1F33-424A-BE0F-C676C36BC1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3689" y="4875213"/>
            <a:ext cx="3887787"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a:extLst>
              <a:ext uri="{FF2B5EF4-FFF2-40B4-BE49-F238E27FC236}">
                <a16:creationId xmlns:a16="http://schemas.microsoft.com/office/drawing/2014/main" id="{E9596AC3-3239-41B4-91B8-8216713BA348}"/>
              </a:ext>
            </a:extLst>
          </p:cNvPr>
          <p:cNvSpPr>
            <a:spLocks noChangeArrowheads="1"/>
          </p:cNvSpPr>
          <p:nvPr/>
        </p:nvSpPr>
        <p:spPr bwMode="auto">
          <a:xfrm>
            <a:off x="2279651" y="476251"/>
            <a:ext cx="9255124" cy="5908675"/>
          </a:xfrm>
          <a:prstGeom prst="rect">
            <a:avLst/>
          </a:prstGeom>
          <a:noFill/>
          <a:ln>
            <a:noFill/>
          </a:ln>
        </p:spPr>
        <p:txBody>
          <a:bodyPr wrap="square">
            <a:spAutoFit/>
          </a:bodyPr>
          <a:lstStyle>
            <a:lvl1pPr eaLnBrk="0" hangingPunct="0">
              <a:spcBef>
                <a:spcPct val="20000"/>
              </a:spcBef>
              <a:buClr>
                <a:schemeClr val="tx2"/>
              </a:buClr>
              <a:buSzPct val="70000"/>
              <a:buFont typeface="Wingdings" pitchFamily="2" charset="2"/>
              <a:buChar char="l"/>
              <a:defRPr sz="2200" b="1">
                <a:solidFill>
                  <a:schemeClr val="tx2"/>
                </a:solidFill>
                <a:latin typeface="Times New Roman" pitchFamily="18" charset="0"/>
              </a:defRPr>
            </a:lvl1pPr>
            <a:lvl2pPr marL="742950" indent="-285750" eaLnBrk="0" hangingPunct="0">
              <a:spcBef>
                <a:spcPct val="20000"/>
              </a:spcBef>
              <a:buClr>
                <a:schemeClr val="accent2"/>
              </a:buClr>
              <a:buSzPct val="70000"/>
              <a:buFont typeface="Wingdings" pitchFamily="2" charset="2"/>
              <a:buChar char="l"/>
              <a:defRPr sz="2000" b="1">
                <a:solidFill>
                  <a:schemeClr val="tx2"/>
                </a:solidFill>
                <a:latin typeface="Times New Roman" pitchFamily="18" charset="0"/>
              </a:defRPr>
            </a:lvl2pPr>
            <a:lvl3pPr marL="1143000" indent="-228600" eaLnBrk="0" hangingPunct="0">
              <a:spcBef>
                <a:spcPct val="20000"/>
              </a:spcBef>
              <a:buClr>
                <a:schemeClr val="accent1"/>
              </a:buClr>
              <a:buSzPct val="70000"/>
              <a:buFont typeface="Wingdings" pitchFamily="2" charset="2"/>
              <a:buChar char="l"/>
              <a:defRPr sz="1900">
                <a:solidFill>
                  <a:schemeClr val="tx2"/>
                </a:solidFill>
                <a:latin typeface="Times New Roman" pitchFamily="18" charset="0"/>
              </a:defRPr>
            </a:lvl3pPr>
            <a:lvl4pPr marL="1600200" indent="-228600" eaLnBrk="0" hangingPunct="0">
              <a:spcBef>
                <a:spcPct val="20000"/>
              </a:spcBef>
              <a:buClr>
                <a:schemeClr val="tx2"/>
              </a:buClr>
              <a:buSzPct val="75000"/>
              <a:buFont typeface="Wingdings" pitchFamily="2" charset="2"/>
              <a:buChar char="§"/>
              <a:defRPr sz="1600">
                <a:solidFill>
                  <a:schemeClr val="tx2"/>
                </a:solidFill>
                <a:latin typeface="Arial" charset="0"/>
              </a:defRPr>
            </a:lvl4pPr>
            <a:lvl5pPr marL="2057400" indent="-228600" eaLnBrk="0" hangingPunct="0">
              <a:spcBef>
                <a:spcPct val="20000"/>
              </a:spcBef>
              <a:buClr>
                <a:schemeClr val="folHlink"/>
              </a:buClr>
              <a:buSzPct val="80000"/>
              <a:buFont typeface="Wingdings" pitchFamily="2" charset="2"/>
              <a:buChar char="§"/>
              <a:defRPr sz="1600">
                <a:solidFill>
                  <a:schemeClr val="tx2"/>
                </a:solidFill>
                <a:latin typeface="Arial Narrow"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1600">
                <a:solidFill>
                  <a:schemeClr val="tx2"/>
                </a:solidFill>
                <a:latin typeface="Arial Narrow"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1600">
                <a:solidFill>
                  <a:schemeClr val="tx2"/>
                </a:solidFill>
                <a:latin typeface="Arial Narrow"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1600">
                <a:solidFill>
                  <a:schemeClr val="tx2"/>
                </a:solidFill>
                <a:latin typeface="Arial Narrow"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1600">
                <a:solidFill>
                  <a:schemeClr val="tx2"/>
                </a:solidFill>
                <a:latin typeface="Arial Narrow" pitchFamily="34" charset="0"/>
              </a:defRPr>
            </a:lvl9pPr>
          </a:lstStyle>
          <a:p>
            <a:pPr algn="ctr" defTabSz="914400" eaLnBrk="1" fontAlgn="base" hangingPunct="1">
              <a:spcBef>
                <a:spcPct val="0"/>
              </a:spcBef>
              <a:spcAft>
                <a:spcPct val="0"/>
              </a:spcAft>
              <a:buClrTx/>
              <a:buSzTx/>
              <a:buNone/>
              <a:defRPr/>
            </a:pPr>
            <a:br>
              <a:rPr lang="sl-SI" altLang="sl-SI" sz="1800" b="0" dirty="0">
                <a:solidFill>
                  <a:srgbClr val="0000FF"/>
                </a:solidFill>
                <a:latin typeface="Arial" charset="0"/>
              </a:rPr>
            </a:br>
            <a:r>
              <a:rPr lang="sl-SI" altLang="sl-SI" sz="2400" dirty="0">
                <a:solidFill>
                  <a:srgbClr val="0000FF"/>
                </a:solidFill>
                <a:latin typeface="Arial" charset="0"/>
              </a:rPr>
              <a:t>IZDELOVANJE MISELNIH MAP (Mind map)</a:t>
            </a:r>
          </a:p>
          <a:p>
            <a:pPr algn="ctr" defTabSz="914400" eaLnBrk="1" fontAlgn="base" hangingPunct="1">
              <a:spcBef>
                <a:spcPct val="0"/>
              </a:spcBef>
              <a:spcAft>
                <a:spcPct val="0"/>
              </a:spcAft>
              <a:buClrTx/>
              <a:buSzTx/>
              <a:buNone/>
              <a:defRPr/>
            </a:pPr>
            <a:endParaRPr lang="sl-SI" altLang="sl-SI" sz="2400" dirty="0">
              <a:solidFill>
                <a:srgbClr val="0000FF"/>
              </a:solidFill>
              <a:latin typeface="Arial" charset="0"/>
            </a:endParaRPr>
          </a:p>
          <a:p>
            <a:pPr algn="ctr" defTabSz="914400" eaLnBrk="1" fontAlgn="base" hangingPunct="1">
              <a:spcBef>
                <a:spcPct val="0"/>
              </a:spcBef>
              <a:spcAft>
                <a:spcPct val="0"/>
              </a:spcAft>
              <a:buClrTx/>
              <a:buSzTx/>
              <a:buNone/>
              <a:defRPr/>
            </a:pPr>
            <a:endParaRPr lang="sl-SI" altLang="sl-SI" sz="2400" dirty="0">
              <a:solidFill>
                <a:srgbClr val="0000FF"/>
              </a:solidFill>
              <a:latin typeface="Arial" charset="0"/>
            </a:endParaRPr>
          </a:p>
          <a:p>
            <a:pPr algn="ctr" defTabSz="914400" eaLnBrk="1" fontAlgn="base" hangingPunct="1">
              <a:spcBef>
                <a:spcPct val="0"/>
              </a:spcBef>
              <a:spcAft>
                <a:spcPct val="0"/>
              </a:spcAft>
              <a:buClrTx/>
              <a:buSzTx/>
              <a:buNone/>
              <a:defRPr/>
            </a:pPr>
            <a:endParaRPr lang="sl-SI" altLang="sl-SI" sz="2400" dirty="0">
              <a:solidFill>
                <a:srgbClr val="0000FF"/>
              </a:solidFill>
              <a:latin typeface="Arial" charset="0"/>
            </a:endParaRPr>
          </a:p>
          <a:p>
            <a:pPr algn="ctr" defTabSz="914400" eaLnBrk="1" fontAlgn="base" hangingPunct="1">
              <a:spcBef>
                <a:spcPct val="0"/>
              </a:spcBef>
              <a:spcAft>
                <a:spcPct val="0"/>
              </a:spcAft>
              <a:buClrTx/>
              <a:buSzTx/>
              <a:buNone/>
              <a:defRPr/>
            </a:pPr>
            <a:endParaRPr lang="sl-SI" altLang="sl-SI" sz="2400" dirty="0">
              <a:solidFill>
                <a:srgbClr val="0000FF"/>
              </a:solidFill>
              <a:latin typeface="Arial" charset="0"/>
            </a:endParaRPr>
          </a:p>
          <a:p>
            <a:pPr algn="ctr" defTabSz="914400" eaLnBrk="1" fontAlgn="base" hangingPunct="1">
              <a:spcBef>
                <a:spcPct val="0"/>
              </a:spcBef>
              <a:spcAft>
                <a:spcPct val="0"/>
              </a:spcAft>
              <a:buClrTx/>
              <a:buSzTx/>
              <a:buNone/>
              <a:defRPr/>
            </a:pPr>
            <a:endParaRPr lang="sl-SI" altLang="sl-SI" sz="2400" dirty="0">
              <a:solidFill>
                <a:srgbClr val="0000FF"/>
              </a:solidFill>
              <a:latin typeface="Arial" charset="0"/>
            </a:endParaRPr>
          </a:p>
          <a:p>
            <a:pPr algn="ctr" defTabSz="914400" eaLnBrk="1" fontAlgn="base" hangingPunct="1">
              <a:spcBef>
                <a:spcPct val="0"/>
              </a:spcBef>
              <a:spcAft>
                <a:spcPct val="0"/>
              </a:spcAft>
              <a:buClrTx/>
              <a:buSzTx/>
              <a:buNone/>
              <a:defRPr/>
            </a:pPr>
            <a:endParaRPr lang="sl-SI" altLang="sl-SI" sz="2400" dirty="0">
              <a:solidFill>
                <a:srgbClr val="0000FF"/>
              </a:solidFill>
              <a:latin typeface="Arial" charset="0"/>
            </a:endParaRPr>
          </a:p>
          <a:p>
            <a:pPr marL="342900" indent="-342900" algn="ctr" defTabSz="914400" eaLnBrk="1" fontAlgn="base" hangingPunct="1">
              <a:spcBef>
                <a:spcPct val="0"/>
              </a:spcBef>
              <a:spcAft>
                <a:spcPct val="0"/>
              </a:spcAft>
              <a:buClrTx/>
              <a:buSzTx/>
              <a:defRPr/>
            </a:pPr>
            <a:r>
              <a:rPr lang="sl-SI" altLang="sl-SI" sz="2400" dirty="0">
                <a:solidFill>
                  <a:srgbClr val="0000FF"/>
                </a:solidFill>
                <a:latin typeface="Arial" charset="0"/>
              </a:rPr>
              <a:t>Pišemo ključne besede</a:t>
            </a:r>
          </a:p>
          <a:p>
            <a:pPr marL="342900" indent="-342900" algn="ctr" defTabSz="914400" eaLnBrk="1" fontAlgn="base" hangingPunct="1">
              <a:spcBef>
                <a:spcPct val="0"/>
              </a:spcBef>
              <a:spcAft>
                <a:spcPct val="0"/>
              </a:spcAft>
              <a:buClrTx/>
              <a:buSzTx/>
              <a:defRPr/>
            </a:pPr>
            <a:r>
              <a:rPr lang="sl-SI" altLang="sl-SI" sz="2400" dirty="0">
                <a:solidFill>
                  <a:srgbClr val="0000FF"/>
                </a:solidFill>
                <a:latin typeface="Arial" charset="0"/>
              </a:rPr>
              <a:t>Izdelujemo miselne vzorce (Mind map)</a:t>
            </a:r>
          </a:p>
          <a:p>
            <a:pPr marL="342900" indent="-342900" algn="ctr" defTabSz="914400" eaLnBrk="1" fontAlgn="base" hangingPunct="1">
              <a:spcBef>
                <a:spcPct val="0"/>
              </a:spcBef>
              <a:spcAft>
                <a:spcPct val="0"/>
              </a:spcAft>
              <a:buClrTx/>
              <a:buSzTx/>
              <a:defRPr/>
            </a:pPr>
            <a:r>
              <a:rPr lang="sl-SI" altLang="sl-SI" sz="2400" dirty="0">
                <a:solidFill>
                  <a:srgbClr val="0000FF"/>
                </a:solidFill>
                <a:latin typeface="Arial" charset="0"/>
              </a:rPr>
              <a:t>Najučinkovitejše je ročno pisanje</a:t>
            </a:r>
          </a:p>
          <a:p>
            <a:pPr marL="342900" indent="-342900" algn="ctr" defTabSz="914400" eaLnBrk="1" fontAlgn="base" hangingPunct="1">
              <a:spcBef>
                <a:spcPct val="0"/>
              </a:spcBef>
              <a:spcAft>
                <a:spcPct val="0"/>
              </a:spcAft>
              <a:buClrTx/>
              <a:buSzTx/>
              <a:defRPr/>
            </a:pPr>
            <a:r>
              <a:rPr lang="sl-SI" altLang="sl-SI" sz="2400" dirty="0">
                <a:solidFill>
                  <a:srgbClr val="0000FF"/>
                </a:solidFill>
                <a:latin typeface="Arial" charset="0"/>
              </a:rPr>
              <a:t>Lahko uporabimo tudi računalniške programe</a:t>
            </a:r>
          </a:p>
          <a:p>
            <a:pPr marL="342900" indent="-342900" algn="ctr" defTabSz="914400" eaLnBrk="1" fontAlgn="base" hangingPunct="1">
              <a:spcBef>
                <a:spcPct val="0"/>
              </a:spcBef>
              <a:spcAft>
                <a:spcPct val="0"/>
              </a:spcAft>
              <a:buClrTx/>
              <a:buSzTx/>
              <a:defRPr/>
            </a:pPr>
            <a:r>
              <a:rPr lang="sl-SI" altLang="sl-SI" sz="2400" dirty="0">
                <a:solidFill>
                  <a:srgbClr val="0000FF"/>
                </a:solidFill>
                <a:latin typeface="Arial" charset="0"/>
              </a:rPr>
              <a:t>Free Mind (računalniški program za pripravo miselnih vzorcev)</a:t>
            </a:r>
          </a:p>
          <a:p>
            <a:pPr algn="ctr" defTabSz="914400" eaLnBrk="1" fontAlgn="base" hangingPunct="1">
              <a:spcBef>
                <a:spcPct val="0"/>
              </a:spcBef>
              <a:spcAft>
                <a:spcPct val="0"/>
              </a:spcAft>
              <a:buClrTx/>
              <a:buSzTx/>
              <a:buNone/>
              <a:defRPr/>
            </a:pPr>
            <a:endParaRPr lang="sl-SI" altLang="sl-SI" sz="2400" dirty="0">
              <a:solidFill>
                <a:srgbClr val="0000FF"/>
              </a:solidFill>
              <a:latin typeface="Arial" charset="0"/>
            </a:endParaRPr>
          </a:p>
          <a:p>
            <a:pPr algn="ctr" defTabSz="914400" eaLnBrk="1" fontAlgn="base" hangingPunct="1">
              <a:spcBef>
                <a:spcPct val="0"/>
              </a:spcBef>
              <a:spcAft>
                <a:spcPct val="0"/>
              </a:spcAft>
              <a:buClrTx/>
              <a:buSzTx/>
              <a:buNone/>
              <a:defRPr/>
            </a:pPr>
            <a:r>
              <a:rPr lang="sl-SI" altLang="sl-SI" sz="2400" dirty="0">
                <a:solidFill>
                  <a:srgbClr val="0000FF"/>
                </a:solidFill>
                <a:latin typeface="Arial" charset="0"/>
              </a:rPr>
              <a:t>Učinek je večji, če jih naredimo sami</a:t>
            </a:r>
          </a:p>
        </p:txBody>
      </p:sp>
      <p:pic>
        <p:nvPicPr>
          <p:cNvPr id="123907" name="Picture 3">
            <a:extLst>
              <a:ext uri="{FF2B5EF4-FFF2-40B4-BE49-F238E27FC236}">
                <a16:creationId xmlns:a16="http://schemas.microsoft.com/office/drawing/2014/main" id="{4EC9E2FF-A915-46AD-9F71-00268B4ACF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0412" y="1574800"/>
            <a:ext cx="4364037"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a:extLst>
              <a:ext uri="{FF2B5EF4-FFF2-40B4-BE49-F238E27FC236}">
                <a16:creationId xmlns:a16="http://schemas.microsoft.com/office/drawing/2014/main" id="{3C7D99CB-1DC4-4AF5-B6BD-EDF0AD5C0E7B}"/>
              </a:ext>
            </a:extLst>
          </p:cNvPr>
          <p:cNvSpPr>
            <a:spLocks noChangeArrowheads="1"/>
          </p:cNvSpPr>
          <p:nvPr/>
        </p:nvSpPr>
        <p:spPr bwMode="auto">
          <a:xfrm>
            <a:off x="2962275" y="228600"/>
            <a:ext cx="7137689" cy="5170646"/>
          </a:xfrm>
          <a:prstGeom prst="rect">
            <a:avLst/>
          </a:prstGeom>
          <a:noFill/>
          <a:ln>
            <a:noFill/>
          </a:ln>
        </p:spPr>
        <p:txBody>
          <a:bodyPr wrap="square">
            <a:spAutoFit/>
          </a:bodyPr>
          <a:lstStyle>
            <a:lvl1pPr eaLnBrk="0" hangingPunct="0">
              <a:spcBef>
                <a:spcPct val="20000"/>
              </a:spcBef>
              <a:buClr>
                <a:schemeClr val="tx2"/>
              </a:buClr>
              <a:buSzPct val="70000"/>
              <a:buFont typeface="Wingdings" pitchFamily="2" charset="2"/>
              <a:buChar char="l"/>
              <a:defRPr sz="2200" b="1">
                <a:solidFill>
                  <a:schemeClr val="tx2"/>
                </a:solidFill>
                <a:latin typeface="Times New Roman" pitchFamily="18" charset="0"/>
              </a:defRPr>
            </a:lvl1pPr>
            <a:lvl2pPr marL="742950" indent="-285750" eaLnBrk="0" hangingPunct="0">
              <a:spcBef>
                <a:spcPct val="20000"/>
              </a:spcBef>
              <a:buClr>
                <a:schemeClr val="accent2"/>
              </a:buClr>
              <a:buSzPct val="70000"/>
              <a:buFont typeface="Wingdings" pitchFamily="2" charset="2"/>
              <a:buChar char="l"/>
              <a:defRPr sz="2000" b="1">
                <a:solidFill>
                  <a:schemeClr val="tx2"/>
                </a:solidFill>
                <a:latin typeface="Times New Roman" pitchFamily="18" charset="0"/>
              </a:defRPr>
            </a:lvl2pPr>
            <a:lvl3pPr marL="1143000" indent="-228600" eaLnBrk="0" hangingPunct="0">
              <a:spcBef>
                <a:spcPct val="20000"/>
              </a:spcBef>
              <a:buClr>
                <a:schemeClr val="accent1"/>
              </a:buClr>
              <a:buSzPct val="70000"/>
              <a:buFont typeface="Wingdings" pitchFamily="2" charset="2"/>
              <a:buChar char="l"/>
              <a:defRPr sz="1900">
                <a:solidFill>
                  <a:schemeClr val="tx2"/>
                </a:solidFill>
                <a:latin typeface="Times New Roman" pitchFamily="18" charset="0"/>
              </a:defRPr>
            </a:lvl3pPr>
            <a:lvl4pPr marL="1600200" indent="-228600" eaLnBrk="0" hangingPunct="0">
              <a:spcBef>
                <a:spcPct val="20000"/>
              </a:spcBef>
              <a:buClr>
                <a:schemeClr val="tx2"/>
              </a:buClr>
              <a:buSzPct val="75000"/>
              <a:buFont typeface="Wingdings" pitchFamily="2" charset="2"/>
              <a:buChar char="§"/>
              <a:defRPr sz="1600">
                <a:solidFill>
                  <a:schemeClr val="tx2"/>
                </a:solidFill>
                <a:latin typeface="Arial" charset="0"/>
              </a:defRPr>
            </a:lvl4pPr>
            <a:lvl5pPr marL="2057400" indent="-228600" eaLnBrk="0" hangingPunct="0">
              <a:spcBef>
                <a:spcPct val="20000"/>
              </a:spcBef>
              <a:buClr>
                <a:schemeClr val="folHlink"/>
              </a:buClr>
              <a:buSzPct val="80000"/>
              <a:buFont typeface="Wingdings" pitchFamily="2" charset="2"/>
              <a:buChar char="§"/>
              <a:defRPr sz="1600">
                <a:solidFill>
                  <a:schemeClr val="tx2"/>
                </a:solidFill>
                <a:latin typeface="Arial Narrow"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1600">
                <a:solidFill>
                  <a:schemeClr val="tx2"/>
                </a:solidFill>
                <a:latin typeface="Arial Narrow"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1600">
                <a:solidFill>
                  <a:schemeClr val="tx2"/>
                </a:solidFill>
                <a:latin typeface="Arial Narrow"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1600">
                <a:solidFill>
                  <a:schemeClr val="tx2"/>
                </a:solidFill>
                <a:latin typeface="Arial Narrow"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1600">
                <a:solidFill>
                  <a:schemeClr val="tx2"/>
                </a:solidFill>
                <a:latin typeface="Arial Narrow" pitchFamily="34" charset="0"/>
              </a:defRPr>
            </a:lvl9pPr>
          </a:lstStyle>
          <a:p>
            <a:pPr algn="ctr" defTabSz="914400" eaLnBrk="1" fontAlgn="base" hangingPunct="1">
              <a:spcBef>
                <a:spcPct val="0"/>
              </a:spcBef>
              <a:spcAft>
                <a:spcPct val="0"/>
              </a:spcAft>
              <a:buClrTx/>
              <a:buSzTx/>
              <a:buNone/>
              <a:defRPr/>
            </a:pPr>
            <a:br>
              <a:rPr lang="sl-SI" altLang="sl-SI" sz="1800" b="0" dirty="0">
                <a:solidFill>
                  <a:srgbClr val="0000FF"/>
                </a:solidFill>
                <a:latin typeface="Arial" charset="0"/>
              </a:rPr>
            </a:br>
            <a:r>
              <a:rPr lang="sl-SI" altLang="sl-SI" sz="2400" dirty="0">
                <a:solidFill>
                  <a:srgbClr val="0000FF"/>
                </a:solidFill>
                <a:latin typeface="Arial" charset="0"/>
              </a:rPr>
              <a:t>IZDELOVANJE MISELNIH MAP (Mind map)</a:t>
            </a:r>
          </a:p>
          <a:p>
            <a:pPr algn="ctr" defTabSz="914400" eaLnBrk="1" fontAlgn="base" hangingPunct="1">
              <a:spcBef>
                <a:spcPct val="0"/>
              </a:spcBef>
              <a:spcAft>
                <a:spcPct val="0"/>
              </a:spcAft>
              <a:buClrTx/>
              <a:buSzTx/>
              <a:buNone/>
              <a:defRPr/>
            </a:pPr>
            <a:endParaRPr lang="sl-SI" altLang="sl-SI" sz="2400" dirty="0">
              <a:solidFill>
                <a:srgbClr val="0000FF"/>
              </a:solidFill>
              <a:latin typeface="Arial" charset="0"/>
            </a:endParaRPr>
          </a:p>
          <a:p>
            <a:pPr algn="ctr" defTabSz="914400" eaLnBrk="1" fontAlgn="base" hangingPunct="1">
              <a:spcBef>
                <a:spcPct val="0"/>
              </a:spcBef>
              <a:spcAft>
                <a:spcPct val="0"/>
              </a:spcAft>
              <a:buClrTx/>
              <a:buSzTx/>
              <a:buNone/>
              <a:defRPr/>
            </a:pPr>
            <a:endParaRPr lang="sl-SI" altLang="sl-SI" sz="2400" dirty="0">
              <a:solidFill>
                <a:srgbClr val="0000FF"/>
              </a:solidFill>
              <a:latin typeface="Arial" charset="0"/>
            </a:endParaRPr>
          </a:p>
          <a:p>
            <a:pPr algn="ctr" defTabSz="914400" eaLnBrk="1" fontAlgn="base" hangingPunct="1">
              <a:spcBef>
                <a:spcPct val="0"/>
              </a:spcBef>
              <a:spcAft>
                <a:spcPct val="0"/>
              </a:spcAft>
              <a:buClrTx/>
              <a:buSzTx/>
              <a:buNone/>
              <a:defRPr/>
            </a:pPr>
            <a:endParaRPr lang="sl-SI" altLang="sl-SI" sz="2400" dirty="0">
              <a:solidFill>
                <a:srgbClr val="0000FF"/>
              </a:solidFill>
              <a:latin typeface="Arial" charset="0"/>
            </a:endParaRPr>
          </a:p>
          <a:p>
            <a:pPr marL="342900" indent="-342900" algn="ctr" defTabSz="914400" eaLnBrk="1" fontAlgn="base" hangingPunct="1">
              <a:spcBef>
                <a:spcPct val="0"/>
              </a:spcBef>
              <a:spcAft>
                <a:spcPct val="0"/>
              </a:spcAft>
              <a:buClrTx/>
              <a:buSzTx/>
              <a:defRPr/>
            </a:pPr>
            <a:r>
              <a:rPr lang="sl-SI" altLang="sl-SI" sz="2400" dirty="0">
                <a:solidFill>
                  <a:srgbClr val="0000FF"/>
                </a:solidFill>
                <a:latin typeface="Arial" charset="0"/>
              </a:rPr>
              <a:t>Pišemo ključne besede</a:t>
            </a:r>
          </a:p>
          <a:p>
            <a:pPr marL="342900" indent="-342900" algn="ctr" defTabSz="914400" eaLnBrk="1" fontAlgn="base" hangingPunct="1">
              <a:spcBef>
                <a:spcPct val="0"/>
              </a:spcBef>
              <a:spcAft>
                <a:spcPct val="0"/>
              </a:spcAft>
              <a:buClrTx/>
              <a:buSzTx/>
              <a:defRPr/>
            </a:pPr>
            <a:r>
              <a:rPr lang="sl-SI" altLang="sl-SI" sz="2400" dirty="0">
                <a:solidFill>
                  <a:srgbClr val="0000FF"/>
                </a:solidFill>
                <a:latin typeface="Arial" charset="0"/>
              </a:rPr>
              <a:t>Izdelujemo miselne vzorce (Mind map)</a:t>
            </a:r>
          </a:p>
          <a:p>
            <a:pPr marL="342900" indent="-342900" algn="ctr" defTabSz="914400" eaLnBrk="1" fontAlgn="base" hangingPunct="1">
              <a:spcBef>
                <a:spcPct val="0"/>
              </a:spcBef>
              <a:spcAft>
                <a:spcPct val="0"/>
              </a:spcAft>
              <a:buClrTx/>
              <a:buSzTx/>
              <a:defRPr/>
            </a:pPr>
            <a:r>
              <a:rPr lang="sl-SI" altLang="sl-SI" sz="2400" dirty="0">
                <a:solidFill>
                  <a:srgbClr val="0000FF"/>
                </a:solidFill>
                <a:latin typeface="Arial" charset="0"/>
              </a:rPr>
              <a:t>Najučinkovitejše je ročno pisanje</a:t>
            </a:r>
          </a:p>
          <a:p>
            <a:pPr marL="342900" indent="-342900" algn="ctr" defTabSz="914400" eaLnBrk="1" fontAlgn="base" hangingPunct="1">
              <a:spcBef>
                <a:spcPct val="0"/>
              </a:spcBef>
              <a:spcAft>
                <a:spcPct val="0"/>
              </a:spcAft>
              <a:buClrTx/>
              <a:buSzTx/>
              <a:defRPr/>
            </a:pPr>
            <a:r>
              <a:rPr lang="sl-SI" altLang="sl-SI" sz="2400" dirty="0">
                <a:solidFill>
                  <a:srgbClr val="0000FF"/>
                </a:solidFill>
                <a:latin typeface="Arial" charset="0"/>
              </a:rPr>
              <a:t>Lahko uporabimo tudi računalniške programe</a:t>
            </a:r>
          </a:p>
          <a:p>
            <a:pPr marL="342900" indent="-342900" algn="ctr" defTabSz="914400" eaLnBrk="1" fontAlgn="base" hangingPunct="1">
              <a:spcBef>
                <a:spcPct val="0"/>
              </a:spcBef>
              <a:spcAft>
                <a:spcPct val="0"/>
              </a:spcAft>
              <a:buClrTx/>
              <a:buSzTx/>
              <a:defRPr/>
            </a:pPr>
            <a:r>
              <a:rPr lang="sl-SI" altLang="sl-SI" sz="2400" dirty="0">
                <a:solidFill>
                  <a:srgbClr val="0000FF"/>
                </a:solidFill>
                <a:latin typeface="Arial" charset="0"/>
              </a:rPr>
              <a:t>Free Mind (računalniški program za pripravo miselnih vzorcev)</a:t>
            </a:r>
          </a:p>
          <a:p>
            <a:pPr algn="ctr" defTabSz="914400" eaLnBrk="1" fontAlgn="base" hangingPunct="1">
              <a:spcBef>
                <a:spcPct val="0"/>
              </a:spcBef>
              <a:spcAft>
                <a:spcPct val="0"/>
              </a:spcAft>
              <a:buClrTx/>
              <a:buSzTx/>
              <a:buNone/>
              <a:defRPr/>
            </a:pPr>
            <a:endParaRPr lang="sl-SI" altLang="sl-SI" sz="2400" dirty="0">
              <a:solidFill>
                <a:srgbClr val="0000FF"/>
              </a:solidFill>
              <a:latin typeface="Arial" charset="0"/>
            </a:endParaRPr>
          </a:p>
          <a:p>
            <a:pPr algn="ctr" defTabSz="914400" eaLnBrk="1" fontAlgn="base" hangingPunct="1">
              <a:spcBef>
                <a:spcPct val="0"/>
              </a:spcBef>
              <a:spcAft>
                <a:spcPct val="0"/>
              </a:spcAft>
              <a:buClrTx/>
              <a:buSzTx/>
              <a:buNone/>
              <a:defRPr/>
            </a:pPr>
            <a:r>
              <a:rPr lang="sl-SI" altLang="sl-SI" sz="2400" dirty="0">
                <a:solidFill>
                  <a:srgbClr val="0000FF"/>
                </a:solidFill>
                <a:latin typeface="Arial" charset="0"/>
              </a:rPr>
              <a:t>Učinek je večji, če jih naredimo sami</a:t>
            </a:r>
          </a:p>
        </p:txBody>
      </p:sp>
      <p:sp>
        <p:nvSpPr>
          <p:cNvPr id="120835" name="Picture 3">
            <a:extLst>
              <a:ext uri="{FF2B5EF4-FFF2-40B4-BE49-F238E27FC236}">
                <a16:creationId xmlns:a16="http://schemas.microsoft.com/office/drawing/2014/main" id="{29B3CA53-839A-4B58-A8BA-DD7D4DEA583B}"/>
              </a:ext>
            </a:extLst>
          </p:cNvPr>
          <p:cNvSpPr>
            <a:spLocks noChangeAspect="1" noChangeArrowheads="1"/>
          </p:cNvSpPr>
          <p:nvPr/>
        </p:nvSpPr>
        <p:spPr bwMode="auto">
          <a:xfrm>
            <a:off x="4570413" y="1574800"/>
            <a:ext cx="31242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sl-SI">
              <a:solidFill>
                <a:srgbClr val="000000"/>
              </a:solidFill>
              <a:latin typeface="Arial" panose="020B0604020202020204" pitchFamily="34" charset="0"/>
            </a:endParaRPr>
          </a:p>
        </p:txBody>
      </p:sp>
      <p:pic>
        <p:nvPicPr>
          <p:cNvPr id="3074" name="Picture 2" descr="Slikovni rezultati za Mind map">
            <a:extLst>
              <a:ext uri="{FF2B5EF4-FFF2-40B4-BE49-F238E27FC236}">
                <a16:creationId xmlns:a16="http://schemas.microsoft.com/office/drawing/2014/main" id="{F2F1A70A-C77B-442D-91E6-5AEAA3C4B4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9300" y="623455"/>
            <a:ext cx="2301874" cy="26127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1">
            <a:extLst>
              <a:ext uri="{FF2B5EF4-FFF2-40B4-BE49-F238E27FC236}">
                <a16:creationId xmlns:a16="http://schemas.microsoft.com/office/drawing/2014/main" id="{6A7292F4-B7EC-475F-932D-0DBAFC90A4C4}"/>
              </a:ext>
            </a:extLst>
          </p:cNvPr>
          <p:cNvSpPr>
            <a:spLocks noChangeArrowheads="1"/>
          </p:cNvSpPr>
          <p:nvPr/>
        </p:nvSpPr>
        <p:spPr bwMode="auto">
          <a:xfrm>
            <a:off x="3810000" y="476250"/>
            <a:ext cx="8086725" cy="5539978"/>
          </a:xfrm>
          <a:prstGeom prst="rect">
            <a:avLst/>
          </a:prstGeom>
          <a:noFill/>
          <a:ln>
            <a:noFill/>
          </a:ln>
        </p:spPr>
        <p:txBody>
          <a:bodyPr wrap="square">
            <a:spAutoFit/>
          </a:bodyPr>
          <a:lstStyle>
            <a:lvl1pPr>
              <a:spcBef>
                <a:spcPct val="20000"/>
              </a:spcBef>
              <a:buClr>
                <a:schemeClr val="tx2"/>
              </a:buClr>
              <a:buSzPct val="70000"/>
              <a:buFont typeface="Wingdings" panose="05000000000000000000" pitchFamily="2" charset="2"/>
              <a:buChar char="l"/>
              <a:defRPr sz="2200" b="1">
                <a:solidFill>
                  <a:schemeClr val="tx2"/>
                </a:solidFill>
                <a:latin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l"/>
              <a:defRPr sz="2000" b="1">
                <a:solidFill>
                  <a:schemeClr val="tx2"/>
                </a:solidFill>
                <a:latin typeface="Times New Roman" panose="02020603050405020304" pitchFamily="18" charset="0"/>
              </a:defRPr>
            </a:lvl2pPr>
            <a:lvl3pPr marL="1143000" indent="-228600">
              <a:spcBef>
                <a:spcPct val="20000"/>
              </a:spcBef>
              <a:buClr>
                <a:schemeClr val="accent1"/>
              </a:buClr>
              <a:buSzPct val="70000"/>
              <a:buFont typeface="Wingdings" panose="05000000000000000000" pitchFamily="2" charset="2"/>
              <a:buChar char="l"/>
              <a:defRPr sz="1900">
                <a:solidFill>
                  <a:schemeClr val="tx2"/>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
              <a:defRPr sz="1600">
                <a:solidFill>
                  <a:schemeClr val="tx2"/>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9pPr>
          </a:lstStyle>
          <a:p>
            <a:pPr algn="ctr" defTabSz="914400">
              <a:spcBef>
                <a:spcPct val="0"/>
              </a:spcBef>
              <a:buClrTx/>
              <a:buSzTx/>
              <a:buNone/>
              <a:defRPr/>
            </a:pPr>
            <a:r>
              <a:rPr lang="sl-SI" altLang="sl-SI" sz="2400" kern="0" dirty="0">
                <a:solidFill>
                  <a:srgbClr val="0000FF"/>
                </a:solidFill>
                <a:latin typeface="Arial" panose="020B0604020202020204" pitchFamily="34" charset="0"/>
              </a:rPr>
              <a:t>Miselni vzorec iz prebranega gradiva</a:t>
            </a:r>
          </a:p>
          <a:p>
            <a:pPr algn="ctr" defTabSz="914400">
              <a:spcBef>
                <a:spcPct val="0"/>
              </a:spcBef>
              <a:buClrTx/>
              <a:buSzTx/>
              <a:buNone/>
              <a:defRPr/>
            </a:pPr>
            <a:endParaRPr lang="sl-SI" altLang="sl-SI" sz="2400" b="0" kern="0" dirty="0">
              <a:solidFill>
                <a:srgbClr val="0000FF"/>
              </a:solidFill>
              <a:latin typeface="Arial" panose="020B0604020202020204" pitchFamily="34" charset="0"/>
            </a:endParaRPr>
          </a:p>
          <a:p>
            <a:pPr algn="ctr" defTabSz="914400">
              <a:spcBef>
                <a:spcPct val="0"/>
              </a:spcBef>
              <a:buClrTx/>
              <a:buSzTx/>
              <a:buNone/>
              <a:defRPr/>
            </a:pPr>
            <a:r>
              <a:rPr lang="sl-SI" altLang="sl-SI" sz="2400" kern="0" dirty="0" err="1">
                <a:solidFill>
                  <a:srgbClr val="FF0000"/>
                </a:solidFill>
                <a:latin typeface="Arial" panose="020B0604020202020204" pitchFamily="34" charset="0"/>
              </a:rPr>
              <a:t>Demosten</a:t>
            </a:r>
            <a:r>
              <a:rPr lang="sl-SI" altLang="sl-SI" sz="2400" kern="0" dirty="0">
                <a:solidFill>
                  <a:srgbClr val="FF0000"/>
                </a:solidFill>
                <a:latin typeface="Arial" panose="020B0604020202020204" pitchFamily="34" charset="0"/>
              </a:rPr>
              <a:t>, Sokratov trojni filter, „Angeli in  Demoni“, Prebudite genija v sebi …</a:t>
            </a:r>
          </a:p>
          <a:p>
            <a:pPr algn="ctr" defTabSz="914400">
              <a:spcBef>
                <a:spcPct val="0"/>
              </a:spcBef>
              <a:buClrTx/>
              <a:buSzTx/>
              <a:buNone/>
              <a:defRPr/>
            </a:pPr>
            <a:endParaRPr lang="sl-SI" altLang="sl-SI" sz="2400" b="0" kern="0" dirty="0">
              <a:solidFill>
                <a:srgbClr val="FF0000"/>
              </a:solidFill>
              <a:latin typeface="Arial" panose="020B0604020202020204" pitchFamily="34" charset="0"/>
            </a:endParaRPr>
          </a:p>
          <a:p>
            <a:pPr algn="ctr" defTabSz="914400">
              <a:spcBef>
                <a:spcPct val="0"/>
              </a:spcBef>
              <a:buClrTx/>
              <a:buSzTx/>
              <a:buNone/>
              <a:defRPr/>
            </a:pPr>
            <a:r>
              <a:rPr lang="sl-SI" altLang="sl-SI" sz="2400" b="0" kern="0" dirty="0">
                <a:solidFill>
                  <a:srgbClr val="FF0000"/>
                </a:solidFill>
                <a:latin typeface="Arial" panose="020B0604020202020204" pitchFamily="34" charset="0"/>
              </a:rPr>
              <a:t>Odgovori na vprašanja – v tiskani verziji</a:t>
            </a:r>
          </a:p>
          <a:p>
            <a:pPr algn="ctr" defTabSz="914400">
              <a:spcBef>
                <a:spcPct val="0"/>
              </a:spcBef>
              <a:buClrTx/>
              <a:buSzTx/>
              <a:buNone/>
              <a:defRPr/>
            </a:pPr>
            <a:endParaRPr lang="sl-SI" altLang="sl-SI" sz="2400" b="0" kern="0" dirty="0">
              <a:solidFill>
                <a:srgbClr val="FF0000"/>
              </a:solidFill>
              <a:latin typeface="Arial" panose="020B0604020202020204" pitchFamily="34" charset="0"/>
            </a:endParaRPr>
          </a:p>
          <a:p>
            <a:pPr algn="ctr" defTabSz="914400">
              <a:spcBef>
                <a:spcPct val="0"/>
              </a:spcBef>
              <a:buClrTx/>
              <a:buSzTx/>
              <a:buNone/>
              <a:defRPr/>
            </a:pPr>
            <a:endParaRPr lang="sl-SI" altLang="sl-SI" sz="2400" b="0" kern="0" dirty="0">
              <a:solidFill>
                <a:srgbClr val="0000FF"/>
              </a:solidFill>
              <a:latin typeface="Arial" panose="020B0604020202020204" pitchFamily="34" charset="0"/>
            </a:endParaRPr>
          </a:p>
          <a:p>
            <a:pPr algn="ctr" defTabSz="914400">
              <a:spcBef>
                <a:spcPct val="0"/>
              </a:spcBef>
              <a:buClrTx/>
              <a:buSzTx/>
              <a:buNone/>
              <a:defRPr/>
            </a:pPr>
            <a:r>
              <a:rPr lang="sl-SI" altLang="sl-SI" sz="2400" b="0" kern="0" dirty="0">
                <a:solidFill>
                  <a:srgbClr val="0000FF"/>
                </a:solidFill>
                <a:latin typeface="Arial" panose="020B0604020202020204" pitchFamily="34" charset="0"/>
              </a:rPr>
              <a:t>Pomembno: Kaj želijo profesorji, spraševalci, komisija, vodje ...</a:t>
            </a:r>
          </a:p>
          <a:p>
            <a:pPr algn="ctr" defTabSz="914400">
              <a:spcBef>
                <a:spcPct val="0"/>
              </a:spcBef>
              <a:buClrTx/>
              <a:buSzTx/>
              <a:buNone/>
              <a:defRPr/>
            </a:pPr>
            <a:endParaRPr lang="sl-SI" altLang="sl-SI" sz="2400" b="0" kern="0" dirty="0">
              <a:solidFill>
                <a:srgbClr val="0000FF"/>
              </a:solidFill>
              <a:latin typeface="Arial" panose="020B0604020202020204" pitchFamily="34" charset="0"/>
            </a:endParaRPr>
          </a:p>
          <a:p>
            <a:pPr algn="ctr" defTabSz="914400">
              <a:spcBef>
                <a:spcPct val="0"/>
              </a:spcBef>
              <a:buClrTx/>
              <a:buSzTx/>
              <a:buNone/>
              <a:defRPr/>
            </a:pPr>
            <a:endParaRPr lang="sl-SI" altLang="sl-SI" sz="1800" b="0" kern="0" dirty="0">
              <a:solidFill>
                <a:srgbClr val="0000FF"/>
              </a:solidFill>
              <a:latin typeface="Arial" panose="020B0604020202020204" pitchFamily="34" charset="0"/>
            </a:endParaRPr>
          </a:p>
          <a:p>
            <a:pPr algn="ctr" defTabSz="914400">
              <a:spcBef>
                <a:spcPct val="0"/>
              </a:spcBef>
              <a:buClrTx/>
              <a:buSzTx/>
              <a:buNone/>
              <a:defRPr/>
            </a:pPr>
            <a:endParaRPr lang="sl-SI" altLang="sl-SI" sz="1800" b="0" kern="0" dirty="0">
              <a:solidFill>
                <a:srgbClr val="0000FF"/>
              </a:solidFill>
              <a:latin typeface="Arial" panose="020B0604020202020204" pitchFamily="34" charset="0"/>
            </a:endParaRPr>
          </a:p>
          <a:p>
            <a:pPr algn="ctr" defTabSz="914400">
              <a:spcBef>
                <a:spcPct val="0"/>
              </a:spcBef>
              <a:buClrTx/>
              <a:buSzTx/>
              <a:buNone/>
              <a:defRPr/>
            </a:pPr>
            <a:endParaRPr lang="sl-SI" altLang="sl-SI" sz="1800" b="0" kern="0" dirty="0">
              <a:solidFill>
                <a:srgbClr val="0000FF"/>
              </a:solidFill>
              <a:latin typeface="Arial" panose="020B0604020202020204" pitchFamily="34" charset="0"/>
            </a:endParaRPr>
          </a:p>
          <a:p>
            <a:pPr algn="ctr" defTabSz="914400">
              <a:spcBef>
                <a:spcPct val="0"/>
              </a:spcBef>
              <a:buClrTx/>
              <a:buSzTx/>
              <a:buNone/>
              <a:defRPr/>
            </a:pPr>
            <a:endParaRPr lang="sl-SI" altLang="sl-SI" sz="1800" b="0" kern="0" dirty="0">
              <a:solidFill>
                <a:srgbClr val="0000FF"/>
              </a:solidFill>
              <a:latin typeface="Arial" panose="020B0604020202020204" pitchFamily="34" charset="0"/>
            </a:endParaRPr>
          </a:p>
          <a:p>
            <a:pPr algn="ctr" defTabSz="914400">
              <a:spcBef>
                <a:spcPct val="0"/>
              </a:spcBef>
              <a:buClrTx/>
              <a:buSzTx/>
              <a:buNone/>
              <a:defRPr/>
            </a:pPr>
            <a:endParaRPr lang="sl-SI" altLang="sl-SI" sz="1800" b="0" kern="0" dirty="0">
              <a:solidFill>
                <a:srgbClr val="0000FF"/>
              </a:solidFill>
              <a:latin typeface="Arial" panose="020B0604020202020204" pitchFamily="34" charset="0"/>
            </a:endParaRPr>
          </a:p>
        </p:txBody>
      </p:sp>
      <p:pic>
        <p:nvPicPr>
          <p:cNvPr id="124931" name="Picture 3">
            <a:extLst>
              <a:ext uri="{FF2B5EF4-FFF2-40B4-BE49-F238E27FC236}">
                <a16:creationId xmlns:a16="http://schemas.microsoft.com/office/drawing/2014/main" id="{25468D22-C25D-4BD1-A850-7E69D2440D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270375"/>
            <a:ext cx="4152900" cy="224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Pravokotnik 1">
            <a:extLst>
              <a:ext uri="{FF2B5EF4-FFF2-40B4-BE49-F238E27FC236}">
                <a16:creationId xmlns:a16="http://schemas.microsoft.com/office/drawing/2014/main" id="{7774DE0E-6520-45CB-BB54-D6E7A6ADE968}"/>
              </a:ext>
            </a:extLst>
          </p:cNvPr>
          <p:cNvSpPr>
            <a:spLocks noChangeArrowheads="1"/>
          </p:cNvSpPr>
          <p:nvPr/>
        </p:nvSpPr>
        <p:spPr bwMode="auto">
          <a:xfrm>
            <a:off x="3400424" y="336550"/>
            <a:ext cx="7267575" cy="5386090"/>
          </a:xfrm>
          <a:prstGeom prst="rect">
            <a:avLst/>
          </a:prstGeom>
          <a:no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fontAlgn="base" hangingPunct="1">
              <a:spcBef>
                <a:spcPct val="0"/>
              </a:spcBef>
              <a:spcAft>
                <a:spcPct val="0"/>
              </a:spcAft>
              <a:defRPr/>
            </a:pPr>
            <a:r>
              <a:rPr lang="sl-SI" altLang="sl-SI" sz="3200" b="1" dirty="0">
                <a:solidFill>
                  <a:srgbClr val="0000FF"/>
                </a:solidFill>
              </a:rPr>
              <a:t>KAKO SE USPEŠNO UČITI?</a:t>
            </a:r>
          </a:p>
          <a:p>
            <a:pPr algn="ctr" defTabSz="914400" eaLnBrk="1" fontAlgn="base" hangingPunct="1">
              <a:spcBef>
                <a:spcPct val="0"/>
              </a:spcBef>
              <a:spcAft>
                <a:spcPct val="0"/>
              </a:spcAft>
              <a:defRPr/>
            </a:pPr>
            <a:endParaRPr lang="sl-SI" altLang="sl-SI" sz="2400" dirty="0">
              <a:solidFill>
                <a:srgbClr val="0000FF"/>
              </a:solidFill>
            </a:endParaRPr>
          </a:p>
          <a:p>
            <a:pPr marL="342900" indent="-342900" defTabSz="914400" eaLnBrk="1" fontAlgn="base" hangingPunct="1">
              <a:spcBef>
                <a:spcPct val="0"/>
              </a:spcBef>
              <a:spcAft>
                <a:spcPct val="0"/>
              </a:spcAft>
              <a:buFont typeface="Arial" panose="020B0604020202020204" pitchFamily="34" charset="0"/>
              <a:buChar char="•"/>
              <a:defRPr/>
            </a:pPr>
            <a:r>
              <a:rPr lang="sl-SI" altLang="sl-SI" sz="2400" b="1" dirty="0">
                <a:solidFill>
                  <a:srgbClr val="0000FF"/>
                </a:solidFill>
              </a:rPr>
              <a:t>Sprostite se pred učenjem </a:t>
            </a:r>
            <a:r>
              <a:rPr lang="sl-SI" altLang="sl-SI" sz="2400" b="1" dirty="0">
                <a:solidFill>
                  <a:srgbClr val="FF0000"/>
                </a:solidFill>
              </a:rPr>
              <a:t>(sprostitvene vaje) </a:t>
            </a:r>
            <a:r>
              <a:rPr lang="sl-SI" altLang="sl-SI" sz="2400" dirty="0">
                <a:solidFill>
                  <a:srgbClr val="0000FF"/>
                </a:solidFill>
              </a:rPr>
              <a:t>– v stanju sproščenosti se lažje učimo kot sicer.</a:t>
            </a:r>
          </a:p>
          <a:p>
            <a:pPr marL="342900" indent="-342900" defTabSz="914400" eaLnBrk="1" fontAlgn="base" hangingPunct="1">
              <a:spcBef>
                <a:spcPct val="0"/>
              </a:spcBef>
              <a:spcAft>
                <a:spcPct val="0"/>
              </a:spcAft>
              <a:buFont typeface="Arial" panose="020B0604020202020204" pitchFamily="34" charset="0"/>
              <a:buChar char="•"/>
              <a:defRPr/>
            </a:pPr>
            <a:endParaRPr lang="sl-SI" altLang="sl-SI" sz="2400" dirty="0">
              <a:solidFill>
                <a:srgbClr val="0000FF"/>
              </a:solidFill>
            </a:endParaRPr>
          </a:p>
          <a:p>
            <a:pPr marL="342900" indent="-342900" defTabSz="914400" eaLnBrk="1" fontAlgn="base" hangingPunct="1">
              <a:spcBef>
                <a:spcPct val="0"/>
              </a:spcBef>
              <a:spcAft>
                <a:spcPct val="0"/>
              </a:spcAft>
              <a:buFont typeface="Arial" panose="020B0604020202020204" pitchFamily="34" charset="0"/>
              <a:buChar char="•"/>
              <a:defRPr/>
            </a:pPr>
            <a:r>
              <a:rPr lang="sl-SI" altLang="sl-SI" sz="2400" b="1" dirty="0">
                <a:solidFill>
                  <a:srgbClr val="0000FF"/>
                </a:solidFill>
              </a:rPr>
              <a:t>Za pravilen začetek učenja sledite naslednjim korakom:</a:t>
            </a:r>
          </a:p>
          <a:p>
            <a:pPr marL="342900" indent="-342900" defTabSz="914400" eaLnBrk="1" fontAlgn="base" hangingPunct="1">
              <a:spcBef>
                <a:spcPct val="0"/>
              </a:spcBef>
              <a:spcAft>
                <a:spcPct val="0"/>
              </a:spcAft>
              <a:buFont typeface="Arial" panose="020B0604020202020204" pitchFamily="34" charset="0"/>
              <a:buChar char="•"/>
              <a:defRPr/>
            </a:pPr>
            <a:endParaRPr lang="sl-SI" altLang="sl-SI" sz="2400" dirty="0">
              <a:solidFill>
                <a:srgbClr val="0000FF"/>
              </a:solidFill>
            </a:endParaRPr>
          </a:p>
          <a:p>
            <a:pPr defTabSz="914400" eaLnBrk="1" fontAlgn="base" hangingPunct="1">
              <a:spcBef>
                <a:spcPct val="0"/>
              </a:spcBef>
              <a:spcAft>
                <a:spcPct val="0"/>
              </a:spcAft>
              <a:defRPr/>
            </a:pPr>
            <a:r>
              <a:rPr lang="sl-SI" altLang="sl-SI" sz="2400" b="1" dirty="0">
                <a:solidFill>
                  <a:srgbClr val="0000FF"/>
                </a:solidFill>
              </a:rPr>
              <a:t>    1. Preletite snov</a:t>
            </a:r>
            <a:r>
              <a:rPr lang="sl-SI" altLang="sl-SI" sz="2400" dirty="0">
                <a:solidFill>
                  <a:srgbClr val="0000FF"/>
                </a:solidFill>
              </a:rPr>
              <a:t> – za to, da si ustvarite </a:t>
            </a:r>
            <a:r>
              <a:rPr lang="sl-SI" altLang="sl-SI" sz="2400" b="1" dirty="0">
                <a:solidFill>
                  <a:srgbClr val="FF0000"/>
                </a:solidFill>
              </a:rPr>
              <a:t>okvirno sliko </a:t>
            </a:r>
            <a:r>
              <a:rPr lang="sl-SI" altLang="sl-SI" sz="2400" dirty="0">
                <a:solidFill>
                  <a:srgbClr val="0000FF"/>
                </a:solidFill>
              </a:rPr>
              <a:t>o tem,</a:t>
            </a:r>
          </a:p>
          <a:p>
            <a:pPr defTabSz="914400" eaLnBrk="1" fontAlgn="base" hangingPunct="1">
              <a:spcBef>
                <a:spcPct val="0"/>
              </a:spcBef>
              <a:spcAft>
                <a:spcPct val="0"/>
              </a:spcAft>
              <a:defRPr/>
            </a:pPr>
            <a:r>
              <a:rPr lang="sl-SI" altLang="sl-SI" sz="2400" dirty="0">
                <a:solidFill>
                  <a:srgbClr val="0000FF"/>
                </a:solidFill>
              </a:rPr>
              <a:t>        kakšna je snov, ki se je morate naučiti:</a:t>
            </a:r>
          </a:p>
          <a:p>
            <a:pPr defTabSz="914400" eaLnBrk="1" fontAlgn="base" hangingPunct="1">
              <a:spcBef>
                <a:spcPct val="0"/>
              </a:spcBef>
              <a:spcAft>
                <a:spcPct val="0"/>
              </a:spcAft>
              <a:defRPr/>
            </a:pPr>
            <a:r>
              <a:rPr lang="sl-SI" altLang="sl-SI" sz="2400" dirty="0">
                <a:solidFill>
                  <a:srgbClr val="0000FF"/>
                </a:solidFill>
              </a:rPr>
              <a:t> </a:t>
            </a:r>
          </a:p>
          <a:p>
            <a:pPr marL="342900" indent="-342900" defTabSz="914400" eaLnBrk="1" fontAlgn="base" hangingPunct="1">
              <a:spcBef>
                <a:spcPct val="0"/>
              </a:spcBef>
              <a:spcAft>
                <a:spcPct val="0"/>
              </a:spcAft>
              <a:buFont typeface="Arial" panose="020B0604020202020204" pitchFamily="34" charset="0"/>
              <a:buChar char="•"/>
              <a:defRPr/>
            </a:pPr>
            <a:r>
              <a:rPr lang="sl-SI" altLang="sl-SI" sz="2400" dirty="0">
                <a:solidFill>
                  <a:srgbClr val="0000FF"/>
                </a:solidFill>
              </a:rPr>
              <a:t>    najprej preglejte zapiske in preberite naslove, </a:t>
            </a:r>
          </a:p>
          <a:p>
            <a:pPr marL="342900" indent="-342900" defTabSz="914400" eaLnBrk="1" fontAlgn="base" hangingPunct="1">
              <a:spcBef>
                <a:spcPct val="0"/>
              </a:spcBef>
              <a:spcAft>
                <a:spcPct val="0"/>
              </a:spcAft>
              <a:buFont typeface="Arial" panose="020B0604020202020204" pitchFamily="34" charset="0"/>
              <a:buChar char="•"/>
              <a:defRPr/>
            </a:pPr>
            <a:r>
              <a:rPr lang="sl-SI" altLang="sl-SI" sz="2400" dirty="0">
                <a:solidFill>
                  <a:srgbClr val="0000FF"/>
                </a:solidFill>
              </a:rPr>
              <a:t>    podnaslove, poglejte tudi slike in grafe.</a:t>
            </a:r>
          </a:p>
        </p:txBody>
      </p:sp>
      <p:pic>
        <p:nvPicPr>
          <p:cNvPr id="143363" name="Picture 3">
            <a:extLst>
              <a:ext uri="{FF2B5EF4-FFF2-40B4-BE49-F238E27FC236}">
                <a16:creationId xmlns:a16="http://schemas.microsoft.com/office/drawing/2014/main" id="{6AF261A9-59EF-4480-B07D-D73C569981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4864" y="5883275"/>
            <a:ext cx="1728787"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Pravokotnik 1">
            <a:extLst>
              <a:ext uri="{FF2B5EF4-FFF2-40B4-BE49-F238E27FC236}">
                <a16:creationId xmlns:a16="http://schemas.microsoft.com/office/drawing/2014/main" id="{131DCE5E-025C-46FA-8332-EEB5D9D21635}"/>
              </a:ext>
            </a:extLst>
          </p:cNvPr>
          <p:cNvSpPr>
            <a:spLocks noChangeArrowheads="1"/>
          </p:cNvSpPr>
          <p:nvPr/>
        </p:nvSpPr>
        <p:spPr bwMode="auto">
          <a:xfrm>
            <a:off x="3143251" y="839790"/>
            <a:ext cx="7300913" cy="5133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2200" b="1">
                <a:solidFill>
                  <a:schemeClr val="tx2"/>
                </a:solidFill>
                <a:latin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l"/>
              <a:defRPr sz="2000" b="1">
                <a:solidFill>
                  <a:schemeClr val="tx2"/>
                </a:solidFill>
                <a:latin typeface="Times New Roman" panose="02020603050405020304" pitchFamily="18" charset="0"/>
              </a:defRPr>
            </a:lvl2pPr>
            <a:lvl3pPr marL="1143000" indent="-228600">
              <a:spcBef>
                <a:spcPct val="20000"/>
              </a:spcBef>
              <a:buClr>
                <a:schemeClr val="accent1"/>
              </a:buClr>
              <a:buSzPct val="70000"/>
              <a:buFont typeface="Wingdings" panose="05000000000000000000" pitchFamily="2" charset="2"/>
              <a:buChar char="l"/>
              <a:defRPr sz="1900">
                <a:solidFill>
                  <a:schemeClr val="tx2"/>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
              <a:defRPr sz="1600">
                <a:solidFill>
                  <a:schemeClr val="tx2"/>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9pPr>
          </a:lstStyle>
          <a:p>
            <a:pPr algn="ctr" defTabSz="914400" fontAlgn="base">
              <a:lnSpc>
                <a:spcPct val="115000"/>
              </a:lnSpc>
              <a:spcBef>
                <a:spcPct val="0"/>
              </a:spcBef>
              <a:spcAft>
                <a:spcPts val="1000"/>
              </a:spcAft>
              <a:buClrTx/>
              <a:buSzTx/>
              <a:buNone/>
            </a:pPr>
            <a:r>
              <a:rPr lang="sl-SI" altLang="sl-SI" sz="3600" dirty="0">
                <a:solidFill>
                  <a:srgbClr val="0000FF"/>
                </a:solidFill>
                <a:latin typeface="Arial" panose="020B0604020202020204" pitchFamily="34" charset="0"/>
                <a:ea typeface="Calibri" panose="020F0502020204030204" pitchFamily="34" charset="0"/>
                <a:cs typeface="Arial" panose="020B0604020202020204" pitchFamily="34" charset="0"/>
              </a:rPr>
              <a:t>IZBOLJŠANJE SPOMINA</a:t>
            </a:r>
          </a:p>
          <a:p>
            <a:pPr defTabSz="914400" fontAlgn="base">
              <a:spcBef>
                <a:spcPct val="0"/>
              </a:spcBef>
              <a:spcAft>
                <a:spcPct val="0"/>
              </a:spcAft>
              <a:buClrTx/>
              <a:buSzTx/>
              <a:buNone/>
            </a:pPr>
            <a:r>
              <a:rPr lang="sl-SI" altLang="sl-SI" sz="2400" b="0" dirty="0">
                <a:solidFill>
                  <a:srgbClr val="0000FF"/>
                </a:solidFill>
                <a:latin typeface="Arial" panose="020B0604020202020204" pitchFamily="34" charset="0"/>
                <a:ea typeface="Calibri" panose="020F0502020204030204" pitchFamily="34" charset="0"/>
                <a:cs typeface="Arial" panose="020B0604020202020204" pitchFamily="34" charset="0"/>
              </a:rPr>
              <a:t>Spomin lahko izboljšamo z izboljšanjem naslednjih sposobnosti:</a:t>
            </a:r>
          </a:p>
          <a:p>
            <a:pPr defTabSz="914400" fontAlgn="base">
              <a:spcBef>
                <a:spcPct val="0"/>
              </a:spcBef>
              <a:spcAft>
                <a:spcPct val="0"/>
              </a:spcAft>
              <a:buClrTx/>
              <a:buSzTx/>
              <a:buNone/>
            </a:pPr>
            <a:endParaRPr lang="sl-SI" altLang="sl-SI" sz="2400" b="0" dirty="0">
              <a:solidFill>
                <a:srgbClr val="0000FF"/>
              </a:solidFill>
              <a:latin typeface="Arial" panose="020B0604020202020204" pitchFamily="34" charset="0"/>
              <a:ea typeface="Calibri" panose="020F0502020204030204" pitchFamily="34" charset="0"/>
              <a:cs typeface="Arial" panose="020B0604020202020204" pitchFamily="34" charset="0"/>
            </a:endParaRPr>
          </a:p>
          <a:p>
            <a:pPr defTabSz="914400" fontAlgn="base">
              <a:spcBef>
                <a:spcPct val="0"/>
              </a:spcBef>
              <a:spcAft>
                <a:spcPct val="0"/>
              </a:spcAft>
              <a:buClrTx/>
              <a:buSzTx/>
              <a:buNone/>
            </a:pPr>
            <a:r>
              <a:rPr lang="sl-SI" altLang="sl-SI" sz="2400" dirty="0">
                <a:solidFill>
                  <a:srgbClr val="FF0000"/>
                </a:solidFill>
                <a:latin typeface="Arial" panose="020B0604020202020204" pitchFamily="34" charset="0"/>
                <a:ea typeface="Calibri" panose="020F0502020204030204" pitchFamily="34" charset="0"/>
                <a:cs typeface="Arial" panose="020B0604020202020204" pitchFamily="34" charset="0"/>
              </a:rPr>
              <a:t>Sposobnost predstavljanja</a:t>
            </a:r>
            <a:r>
              <a:rPr lang="sl-SI" altLang="sl-SI" sz="2400" b="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sl-SI" altLang="sl-SI" sz="2400" b="0" dirty="0">
                <a:solidFill>
                  <a:srgbClr val="0000FF"/>
                </a:solidFill>
                <a:latin typeface="Arial" panose="020B0604020202020204" pitchFamily="34" charset="0"/>
                <a:ea typeface="Calibri" panose="020F0502020204030204" pitchFamily="34" charset="0"/>
                <a:cs typeface="Arial" panose="020B0604020202020204" pitchFamily="34" charset="0"/>
              </a:rPr>
              <a:t>– če hočemo spomin uspešno uporabljati, moramo poživiti tudi navidezno povsem vsakdanje in nezanimive informacije kot npr. zaporedje številk ali nakupovalni seznam. </a:t>
            </a:r>
          </a:p>
          <a:p>
            <a:pPr defTabSz="914400" fontAlgn="base">
              <a:spcBef>
                <a:spcPct val="0"/>
              </a:spcBef>
              <a:spcAft>
                <a:spcPct val="0"/>
              </a:spcAft>
              <a:buClrTx/>
              <a:buSzTx/>
              <a:buNone/>
            </a:pPr>
            <a:r>
              <a:rPr lang="sl-SI" altLang="sl-SI" sz="2400" dirty="0">
                <a:solidFill>
                  <a:srgbClr val="FF0000"/>
                </a:solidFill>
                <a:latin typeface="Arial" panose="020B0604020202020204" pitchFamily="34" charset="0"/>
                <a:ea typeface="Calibri" panose="020F0502020204030204" pitchFamily="34" charset="0"/>
                <a:cs typeface="Arial" panose="020B0604020202020204" pitchFamily="34" charset="0"/>
              </a:rPr>
              <a:t>To dosežemo s predstavo </a:t>
            </a:r>
            <a:r>
              <a:rPr lang="sl-SI" altLang="sl-SI" sz="2400" b="0" dirty="0">
                <a:solidFill>
                  <a:srgbClr val="0000FF"/>
                </a:solidFill>
                <a:latin typeface="Arial" panose="020B0604020202020204" pitchFamily="34" charset="0"/>
                <a:ea typeface="Calibri" panose="020F0502020204030204" pitchFamily="34" charset="0"/>
                <a:cs typeface="Arial" panose="020B0604020202020204" pitchFamily="34" charset="0"/>
              </a:rPr>
              <a:t>– v mislih naslikamo neko stvar, nato pa realno mentalno podobo spremenimo tako, da jo doživimo z različnih plati. </a:t>
            </a:r>
            <a:endParaRPr lang="sl-SI" altLang="sl-SI" sz="3600" dirty="0">
              <a:solidFill>
                <a:srgbClr val="0000FF"/>
              </a:solidFill>
              <a:latin typeface="Arial" panose="020B0604020202020204" pitchFamily="34" charset="0"/>
              <a:ea typeface="Calibri" panose="020F0502020204030204" pitchFamily="34" charset="0"/>
              <a:cs typeface="Arial" panose="020B0604020202020204" pitchFamily="34" charset="0"/>
            </a:endParaRPr>
          </a:p>
          <a:p>
            <a:pPr algn="ctr" defTabSz="914400" fontAlgn="base">
              <a:lnSpc>
                <a:spcPct val="115000"/>
              </a:lnSpc>
              <a:spcBef>
                <a:spcPct val="0"/>
              </a:spcBef>
              <a:spcAft>
                <a:spcPts val="1000"/>
              </a:spcAft>
              <a:buClrTx/>
              <a:buSzTx/>
              <a:buNone/>
            </a:pPr>
            <a:endParaRPr lang="sl-SI" altLang="sl-SI" sz="3600" dirty="0">
              <a:solidFill>
                <a:srgbClr val="0000FF"/>
              </a:solidFill>
              <a:latin typeface="Arial" panose="020B0604020202020204" pitchFamily="34" charset="0"/>
              <a:ea typeface="Calibri" panose="020F0502020204030204" pitchFamily="34" charset="0"/>
              <a:cs typeface="Arial" panose="020B0604020202020204" pitchFamily="34" charset="0"/>
            </a:endParaRPr>
          </a:p>
        </p:txBody>
      </p:sp>
      <p:pic>
        <p:nvPicPr>
          <p:cNvPr id="145411" name="Picture 4">
            <a:extLst>
              <a:ext uri="{FF2B5EF4-FFF2-40B4-BE49-F238E27FC236}">
                <a16:creationId xmlns:a16="http://schemas.microsoft.com/office/drawing/2014/main" id="{6599DB9A-7F41-496C-B02A-FC1C3453F2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2201" y="115889"/>
            <a:ext cx="1731963" cy="723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7" name="Pravokotnik 1">
            <a:extLst>
              <a:ext uri="{FF2B5EF4-FFF2-40B4-BE49-F238E27FC236}">
                <a16:creationId xmlns:a16="http://schemas.microsoft.com/office/drawing/2014/main" id="{8F0E80A9-F547-4C1D-9109-5DC4D46E59ED}"/>
              </a:ext>
            </a:extLst>
          </p:cNvPr>
          <p:cNvSpPr>
            <a:spLocks noChangeArrowheads="1"/>
          </p:cNvSpPr>
          <p:nvPr/>
        </p:nvSpPr>
        <p:spPr bwMode="auto">
          <a:xfrm>
            <a:off x="1992314" y="476250"/>
            <a:ext cx="7775575" cy="6248400"/>
          </a:xfrm>
          <a:prstGeom prst="rect">
            <a:avLst/>
          </a:prstGeom>
          <a:no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fontAlgn="base" hangingPunct="1">
              <a:spcBef>
                <a:spcPct val="0"/>
              </a:spcBef>
              <a:spcAft>
                <a:spcPct val="0"/>
              </a:spcAft>
              <a:defRPr/>
            </a:pPr>
            <a:r>
              <a:rPr lang="sl-SI" altLang="sl-SI" sz="2400" b="1" dirty="0">
                <a:solidFill>
                  <a:srgbClr val="0000FF"/>
                </a:solidFill>
              </a:rPr>
              <a:t>3. </a:t>
            </a:r>
            <a:r>
              <a:rPr lang="sl-SI" altLang="sl-SI" sz="3200" b="1" dirty="0">
                <a:solidFill>
                  <a:srgbClr val="0000FF"/>
                </a:solidFill>
              </a:rPr>
              <a:t>Sposobnost prostorskega predstavljanja</a:t>
            </a:r>
            <a:r>
              <a:rPr lang="sl-SI" altLang="sl-SI" sz="3200" dirty="0">
                <a:solidFill>
                  <a:srgbClr val="0000FF"/>
                </a:solidFill>
              </a:rPr>
              <a:t> </a:t>
            </a:r>
          </a:p>
          <a:p>
            <a:pPr defTabSz="914400" eaLnBrk="1" fontAlgn="base" hangingPunct="1">
              <a:spcBef>
                <a:spcPct val="0"/>
              </a:spcBef>
              <a:spcAft>
                <a:spcPct val="0"/>
              </a:spcAft>
              <a:defRPr/>
            </a:pPr>
            <a:endParaRPr lang="sl-SI" altLang="sl-SI" sz="2400" dirty="0">
              <a:solidFill>
                <a:srgbClr val="0000FF"/>
              </a:solidFill>
            </a:endParaRPr>
          </a:p>
          <a:p>
            <a:pPr defTabSz="914400" eaLnBrk="1" fontAlgn="base" hangingPunct="1">
              <a:spcBef>
                <a:spcPct val="0"/>
              </a:spcBef>
              <a:spcAft>
                <a:spcPct val="0"/>
              </a:spcAft>
              <a:defRPr/>
            </a:pPr>
            <a:r>
              <a:rPr lang="sl-SI" altLang="sl-SI" sz="2400" dirty="0">
                <a:solidFill>
                  <a:srgbClr val="0000FF"/>
                </a:solidFill>
              </a:rPr>
              <a:t>Pri starih Grkih in Rimljanih je bila to </a:t>
            </a:r>
            <a:r>
              <a:rPr lang="sl-SI" altLang="sl-SI" sz="2400" b="1" dirty="0">
                <a:solidFill>
                  <a:srgbClr val="FF0000"/>
                </a:solidFill>
              </a:rPr>
              <a:t>najbolj cenjena metoda pomnenja</a:t>
            </a:r>
            <a:r>
              <a:rPr lang="sl-SI" altLang="sl-SI" sz="2400" dirty="0">
                <a:solidFill>
                  <a:srgbClr val="0000FF"/>
                </a:solidFill>
              </a:rPr>
              <a:t>. </a:t>
            </a:r>
          </a:p>
          <a:p>
            <a:pPr defTabSz="914400" eaLnBrk="1" fontAlgn="base" hangingPunct="1">
              <a:spcBef>
                <a:spcPct val="0"/>
              </a:spcBef>
              <a:spcAft>
                <a:spcPct val="0"/>
              </a:spcAft>
              <a:defRPr/>
            </a:pPr>
            <a:endParaRPr lang="sl-SI" altLang="sl-SI" sz="2400" dirty="0">
              <a:solidFill>
                <a:srgbClr val="0000FF"/>
              </a:solidFill>
            </a:endParaRPr>
          </a:p>
          <a:p>
            <a:pPr marL="342900" indent="-342900" defTabSz="914400" eaLnBrk="1" fontAlgn="base" hangingPunct="1">
              <a:spcBef>
                <a:spcPct val="0"/>
              </a:spcBef>
              <a:spcAft>
                <a:spcPct val="0"/>
              </a:spcAft>
              <a:buFont typeface="Wingdings" panose="05000000000000000000" pitchFamily="2" charset="2"/>
              <a:buChar char="q"/>
              <a:defRPr/>
            </a:pPr>
            <a:r>
              <a:rPr lang="sl-SI" altLang="sl-SI" sz="2400" b="1" dirty="0">
                <a:solidFill>
                  <a:srgbClr val="FF0000"/>
                </a:solidFill>
              </a:rPr>
              <a:t>Podobe ali podatk</a:t>
            </a:r>
            <a:r>
              <a:rPr lang="sl-SI" altLang="sl-SI" sz="2400" dirty="0">
                <a:solidFill>
                  <a:srgbClr val="FF0000"/>
                </a:solidFill>
              </a:rPr>
              <a:t>e </a:t>
            </a:r>
            <a:r>
              <a:rPr lang="sl-SI" altLang="sl-SI" sz="2400" dirty="0">
                <a:solidFill>
                  <a:srgbClr val="0000FF"/>
                </a:solidFill>
              </a:rPr>
              <a:t>v svojem </a:t>
            </a:r>
            <a:r>
              <a:rPr lang="sl-SI" altLang="sl-SI" sz="2400" b="1" dirty="0">
                <a:solidFill>
                  <a:srgbClr val="FF0000"/>
                </a:solidFill>
              </a:rPr>
              <a:t>duhu postavimo na prepoznaven, nespremenljiv prostor</a:t>
            </a:r>
            <a:r>
              <a:rPr lang="sl-SI" altLang="sl-SI" sz="2400" dirty="0">
                <a:solidFill>
                  <a:srgbClr val="FF0000"/>
                </a:solidFill>
              </a:rPr>
              <a:t>. </a:t>
            </a:r>
          </a:p>
          <a:p>
            <a:pPr marL="342900" indent="-342900" defTabSz="914400" eaLnBrk="1" fontAlgn="base" hangingPunct="1">
              <a:spcBef>
                <a:spcPct val="0"/>
              </a:spcBef>
              <a:spcAft>
                <a:spcPct val="0"/>
              </a:spcAft>
              <a:buFont typeface="Wingdings" panose="05000000000000000000" pitchFamily="2" charset="2"/>
              <a:buChar char="q"/>
              <a:defRPr/>
            </a:pPr>
            <a:r>
              <a:rPr lang="sl-SI" altLang="sl-SI" sz="2400" dirty="0">
                <a:solidFill>
                  <a:srgbClr val="0000FF"/>
                </a:solidFill>
              </a:rPr>
              <a:t>Ko se hočemo podatka spet spomniti, </a:t>
            </a:r>
            <a:r>
              <a:rPr lang="sl-SI" altLang="sl-SI" sz="2400" b="1" dirty="0">
                <a:solidFill>
                  <a:srgbClr val="FF0000"/>
                </a:solidFill>
              </a:rPr>
              <a:t>se vrnemo po poti</a:t>
            </a:r>
            <a:r>
              <a:rPr lang="sl-SI" altLang="sl-SI" sz="2400" dirty="0">
                <a:solidFill>
                  <a:srgbClr val="FF0000"/>
                </a:solidFill>
              </a:rPr>
              <a:t>,</a:t>
            </a:r>
            <a:r>
              <a:rPr lang="sl-SI" altLang="sl-SI" sz="2400" dirty="0">
                <a:solidFill>
                  <a:srgbClr val="0000FF"/>
                </a:solidFill>
              </a:rPr>
              <a:t> po kateri smo hodili in </a:t>
            </a:r>
            <a:r>
              <a:rPr lang="sl-SI" altLang="sl-SI" sz="2400" b="1" dirty="0">
                <a:solidFill>
                  <a:srgbClr val="FF0000"/>
                </a:solidFill>
              </a:rPr>
              <a:t>najdemo zasidranega </a:t>
            </a:r>
            <a:r>
              <a:rPr lang="sl-SI" altLang="sl-SI" sz="2400" dirty="0">
                <a:solidFill>
                  <a:srgbClr val="0000FF"/>
                </a:solidFill>
              </a:rPr>
              <a:t>tam, kjer smo ga pustili. </a:t>
            </a:r>
          </a:p>
          <a:p>
            <a:pPr marL="342900" indent="-342900" defTabSz="914400" eaLnBrk="1" fontAlgn="base" hangingPunct="1">
              <a:spcBef>
                <a:spcPct val="0"/>
              </a:spcBef>
              <a:spcAft>
                <a:spcPct val="0"/>
              </a:spcAft>
              <a:buFont typeface="Wingdings" panose="05000000000000000000" pitchFamily="2" charset="2"/>
              <a:buChar char="q"/>
              <a:defRPr/>
            </a:pPr>
            <a:r>
              <a:rPr lang="sl-SI" altLang="sl-SI" sz="2400" dirty="0">
                <a:solidFill>
                  <a:srgbClr val="0000FF"/>
                </a:solidFill>
              </a:rPr>
              <a:t> Torej v mislih se </a:t>
            </a:r>
            <a:r>
              <a:rPr lang="sl-SI" altLang="sl-SI" sz="2400" b="1" dirty="0">
                <a:solidFill>
                  <a:srgbClr val="0000FF"/>
                </a:solidFill>
              </a:rPr>
              <a:t>vračamo skozi iste prostore in pobiramo različne informacije, ki smo jih odložili (npr. na stopnicah, vrtu v hiši, stanovanju, na potovanjih, na poti v službo in nazaj ...). </a:t>
            </a:r>
          </a:p>
          <a:p>
            <a:pPr marL="342900" indent="-342900" defTabSz="914400" eaLnBrk="1" fontAlgn="base" hangingPunct="1">
              <a:spcBef>
                <a:spcPct val="0"/>
              </a:spcBef>
              <a:spcAft>
                <a:spcPct val="0"/>
              </a:spcAft>
              <a:buFont typeface="Wingdings" panose="05000000000000000000" pitchFamily="2" charset="2"/>
              <a:buChar char="q"/>
              <a:defRPr/>
            </a:pPr>
            <a:endParaRPr lang="sl-SI" altLang="sl-SI" sz="2400" dirty="0">
              <a:solidFill>
                <a:srgbClr val="0000FF"/>
              </a:solidFill>
            </a:endParaRPr>
          </a:p>
        </p:txBody>
      </p:sp>
      <p:pic>
        <p:nvPicPr>
          <p:cNvPr id="147459" name="Picture 4">
            <a:extLst>
              <a:ext uri="{FF2B5EF4-FFF2-40B4-BE49-F238E27FC236}">
                <a16:creationId xmlns:a16="http://schemas.microsoft.com/office/drawing/2014/main" id="{79AD409C-D022-477F-98F6-713A13F8D0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0689" y="188913"/>
            <a:ext cx="2314575"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Pravokotnik 1">
            <a:extLst>
              <a:ext uri="{FF2B5EF4-FFF2-40B4-BE49-F238E27FC236}">
                <a16:creationId xmlns:a16="http://schemas.microsoft.com/office/drawing/2014/main" id="{9A0B74BE-EF59-45D1-BB83-F1D7D94F0517}"/>
              </a:ext>
            </a:extLst>
          </p:cNvPr>
          <p:cNvSpPr>
            <a:spLocks noChangeArrowheads="1"/>
          </p:cNvSpPr>
          <p:nvPr/>
        </p:nvSpPr>
        <p:spPr bwMode="auto">
          <a:xfrm>
            <a:off x="3295650" y="1700213"/>
            <a:ext cx="7086600" cy="5016758"/>
          </a:xfrm>
          <a:prstGeom prst="rect">
            <a:avLst/>
          </a:prstGeom>
          <a:noFill/>
          <a:ln>
            <a:noFill/>
          </a:ln>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fontAlgn="base" hangingPunct="1">
              <a:spcBef>
                <a:spcPct val="0"/>
              </a:spcBef>
              <a:spcAft>
                <a:spcPct val="0"/>
              </a:spcAft>
              <a:buFont typeface="Arial" charset="0"/>
              <a:buChar char="•"/>
              <a:defRPr/>
            </a:pPr>
            <a:endParaRPr lang="sl-SI" altLang="sl-SI" sz="2400" dirty="0">
              <a:solidFill>
                <a:srgbClr val="0000FF"/>
              </a:solidFill>
            </a:endParaRPr>
          </a:p>
          <a:p>
            <a:pPr marL="0" indent="0" algn="ctr" defTabSz="914400" eaLnBrk="1" fontAlgn="base" hangingPunct="1">
              <a:spcBef>
                <a:spcPct val="0"/>
              </a:spcBef>
              <a:spcAft>
                <a:spcPct val="0"/>
              </a:spcAft>
              <a:defRPr/>
            </a:pPr>
            <a:r>
              <a:rPr lang="sl-SI" sz="2400" b="1" dirty="0">
                <a:solidFill>
                  <a:srgbClr val="0000FF"/>
                </a:solidFill>
              </a:rPr>
              <a:t>4. </a:t>
            </a:r>
            <a:r>
              <a:rPr lang="sl-SI" sz="3200" b="1" dirty="0">
                <a:solidFill>
                  <a:srgbClr val="0000FF"/>
                </a:solidFill>
              </a:rPr>
              <a:t>Sposobnost osredotočenja</a:t>
            </a:r>
            <a:r>
              <a:rPr lang="sl-SI" sz="3200" dirty="0">
                <a:solidFill>
                  <a:srgbClr val="0000FF"/>
                </a:solidFill>
              </a:rPr>
              <a:t> </a:t>
            </a:r>
          </a:p>
          <a:p>
            <a:pPr marL="0" indent="0" algn="ctr" defTabSz="914400" eaLnBrk="1" fontAlgn="base" hangingPunct="1">
              <a:spcBef>
                <a:spcPct val="0"/>
              </a:spcBef>
              <a:spcAft>
                <a:spcPct val="0"/>
              </a:spcAft>
              <a:defRPr/>
            </a:pPr>
            <a:endParaRPr lang="sl-SI" sz="2400" dirty="0">
              <a:solidFill>
                <a:srgbClr val="0000FF"/>
              </a:solidFill>
            </a:endParaRPr>
          </a:p>
          <a:p>
            <a:pPr marL="0" indent="0" algn="ctr" defTabSz="914400" eaLnBrk="1" fontAlgn="base" hangingPunct="1">
              <a:spcBef>
                <a:spcPct val="0"/>
              </a:spcBef>
              <a:spcAft>
                <a:spcPct val="0"/>
              </a:spcAft>
              <a:defRPr/>
            </a:pPr>
            <a:r>
              <a:rPr lang="sl-SI" sz="2400" dirty="0">
                <a:solidFill>
                  <a:srgbClr val="0000FF"/>
                </a:solidFill>
              </a:rPr>
              <a:t>Skrivnost zbranosti pri pomnjenju je, da se </a:t>
            </a:r>
            <a:r>
              <a:rPr lang="sl-SI" sz="2400" b="1" dirty="0">
                <a:solidFill>
                  <a:srgbClr val="0000FF"/>
                </a:solidFill>
              </a:rPr>
              <a:t>popolnoma osredotočimo na informacijo</a:t>
            </a:r>
            <a:r>
              <a:rPr lang="sl-SI" sz="2400" dirty="0">
                <a:solidFill>
                  <a:srgbClr val="0000FF"/>
                </a:solidFill>
              </a:rPr>
              <a:t>, </a:t>
            </a:r>
          </a:p>
          <a:p>
            <a:pPr marL="0" indent="0" algn="ctr" defTabSz="914400" eaLnBrk="1" fontAlgn="base" hangingPunct="1">
              <a:spcBef>
                <a:spcPct val="0"/>
              </a:spcBef>
              <a:spcAft>
                <a:spcPct val="0"/>
              </a:spcAft>
              <a:defRPr/>
            </a:pPr>
            <a:r>
              <a:rPr lang="sl-SI" sz="2400" dirty="0">
                <a:solidFill>
                  <a:srgbClr val="0000FF"/>
                </a:solidFill>
              </a:rPr>
              <a:t>ki jo poslušamo, ali izkušnjo, ki jo doživljamo, hkrati pa dopustimo, da naši možgani naredijo primerne povezave/</a:t>
            </a:r>
            <a:r>
              <a:rPr lang="sl-SI" sz="2400" b="1" dirty="0">
                <a:solidFill>
                  <a:srgbClr val="FF0000"/>
                </a:solidFill>
              </a:rPr>
              <a:t>Potujemo z avtorjem, npr. Bela Masajka, Harry Potter</a:t>
            </a:r>
            <a:r>
              <a:rPr lang="sl-SI" sz="2400" dirty="0">
                <a:solidFill>
                  <a:srgbClr val="FF0000"/>
                </a:solidFill>
              </a:rPr>
              <a:t>). </a:t>
            </a:r>
          </a:p>
          <a:p>
            <a:pPr marL="0" indent="0" algn="ctr" defTabSz="914400" eaLnBrk="1" fontAlgn="base" hangingPunct="1">
              <a:spcBef>
                <a:spcPct val="0"/>
              </a:spcBef>
              <a:spcAft>
                <a:spcPct val="0"/>
              </a:spcAft>
              <a:defRPr/>
            </a:pPr>
            <a:r>
              <a:rPr lang="sl-SI" sz="2400" dirty="0">
                <a:solidFill>
                  <a:srgbClr val="0000FF"/>
                </a:solidFill>
              </a:rPr>
              <a:t>Tedaj se </a:t>
            </a:r>
            <a:r>
              <a:rPr lang="sl-SI" sz="2400" b="1" dirty="0">
                <a:solidFill>
                  <a:srgbClr val="0000FF"/>
                </a:solidFill>
              </a:rPr>
              <a:t>podatki prenesejo iz začasnega v trajni spomin</a:t>
            </a:r>
            <a:r>
              <a:rPr lang="sl-SI" sz="2400" dirty="0">
                <a:solidFill>
                  <a:srgbClr val="0000FF"/>
                </a:solidFill>
              </a:rPr>
              <a:t>, kjer jih shranimo, dokler jih ne bomo spet hoteli priklicati v zavest. Popolna umska zbranost je mogoča, lahko jo urimo s pomočjo </a:t>
            </a:r>
            <a:r>
              <a:rPr lang="sl-SI" sz="2400" b="1" dirty="0">
                <a:solidFill>
                  <a:srgbClr val="FF0000"/>
                </a:solidFill>
              </a:rPr>
              <a:t>meditacije.</a:t>
            </a:r>
            <a:endParaRPr lang="sl-SI" altLang="sl-SI" sz="2400" b="1" dirty="0">
              <a:solidFill>
                <a:srgbClr val="0000FF"/>
              </a:solidFill>
            </a:endParaRPr>
          </a:p>
        </p:txBody>
      </p:sp>
      <p:pic>
        <p:nvPicPr>
          <p:cNvPr id="148483" name="Picture 4">
            <a:extLst>
              <a:ext uri="{FF2B5EF4-FFF2-40B4-BE49-F238E27FC236}">
                <a16:creationId xmlns:a16="http://schemas.microsoft.com/office/drawing/2014/main" id="{FC15A0F6-C2CE-4909-8AA7-32346B1227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7938" y="219075"/>
            <a:ext cx="25209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Pravokotnik 1">
            <a:extLst>
              <a:ext uri="{FF2B5EF4-FFF2-40B4-BE49-F238E27FC236}">
                <a16:creationId xmlns:a16="http://schemas.microsoft.com/office/drawing/2014/main" id="{5A875050-DC1F-4AAD-90ED-FF91BDD815CE}"/>
              </a:ext>
            </a:extLst>
          </p:cNvPr>
          <p:cNvSpPr>
            <a:spLocks noChangeArrowheads="1"/>
          </p:cNvSpPr>
          <p:nvPr/>
        </p:nvSpPr>
        <p:spPr bwMode="auto">
          <a:xfrm>
            <a:off x="2424114" y="1933575"/>
            <a:ext cx="7272337" cy="1938338"/>
          </a:xfrm>
          <a:prstGeom prst="rect">
            <a:avLst/>
          </a:prstGeom>
          <a:noFill/>
          <a:ln>
            <a:noFill/>
          </a:ln>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fontAlgn="base" hangingPunct="1">
              <a:spcBef>
                <a:spcPct val="0"/>
              </a:spcBef>
              <a:spcAft>
                <a:spcPct val="0"/>
              </a:spcAft>
              <a:buFont typeface="Arial" charset="0"/>
              <a:buChar char="•"/>
              <a:defRPr/>
            </a:pPr>
            <a:endParaRPr lang="sl-SI" altLang="sl-SI" sz="2400" dirty="0">
              <a:solidFill>
                <a:srgbClr val="0000FF"/>
              </a:solidFill>
            </a:endParaRPr>
          </a:p>
          <a:p>
            <a:pPr marL="0" indent="0" algn="ctr" defTabSz="914400" eaLnBrk="1" fontAlgn="base" hangingPunct="1">
              <a:spcBef>
                <a:spcPct val="0"/>
              </a:spcBef>
              <a:spcAft>
                <a:spcPct val="0"/>
              </a:spcAft>
              <a:defRPr/>
            </a:pPr>
            <a:endParaRPr lang="sl-SI" altLang="sl-SI" sz="2400" b="1" dirty="0">
              <a:solidFill>
                <a:srgbClr val="0000FF"/>
              </a:solidFill>
            </a:endParaRPr>
          </a:p>
          <a:p>
            <a:pPr marL="0" indent="0" algn="ctr" defTabSz="914400" eaLnBrk="1" fontAlgn="base" hangingPunct="1">
              <a:spcBef>
                <a:spcPct val="0"/>
              </a:spcBef>
              <a:spcAft>
                <a:spcPct val="0"/>
              </a:spcAft>
              <a:defRPr/>
            </a:pPr>
            <a:endParaRPr lang="sl-SI" altLang="sl-SI" sz="2400" b="1" dirty="0">
              <a:solidFill>
                <a:srgbClr val="0000FF"/>
              </a:solidFill>
            </a:endParaRPr>
          </a:p>
          <a:p>
            <a:pPr marL="0" indent="0" algn="ctr" defTabSz="914400" eaLnBrk="1" fontAlgn="base" hangingPunct="1">
              <a:spcBef>
                <a:spcPct val="0"/>
              </a:spcBef>
              <a:spcAft>
                <a:spcPct val="0"/>
              </a:spcAft>
              <a:defRPr/>
            </a:pPr>
            <a:endParaRPr lang="sl-SI" altLang="sl-SI" sz="2400" b="1" dirty="0">
              <a:solidFill>
                <a:srgbClr val="FF0000"/>
              </a:solidFill>
            </a:endParaRPr>
          </a:p>
          <a:p>
            <a:pPr marL="0" indent="0" algn="ctr" defTabSz="914400" eaLnBrk="1" fontAlgn="base" hangingPunct="1">
              <a:spcBef>
                <a:spcPct val="0"/>
              </a:spcBef>
              <a:spcAft>
                <a:spcPct val="0"/>
              </a:spcAft>
              <a:defRPr/>
            </a:pPr>
            <a:endParaRPr lang="sl-SI" altLang="sl-SI" sz="2400" b="1" dirty="0">
              <a:solidFill>
                <a:srgbClr val="0000FF"/>
              </a:solidFill>
            </a:endParaRPr>
          </a:p>
        </p:txBody>
      </p:sp>
      <p:sp>
        <p:nvSpPr>
          <p:cNvPr id="149507" name="Pravokotnik 1">
            <a:extLst>
              <a:ext uri="{FF2B5EF4-FFF2-40B4-BE49-F238E27FC236}">
                <a16:creationId xmlns:a16="http://schemas.microsoft.com/office/drawing/2014/main" id="{8510E454-4AB1-4C33-8BB4-8B6488305C3E}"/>
              </a:ext>
            </a:extLst>
          </p:cNvPr>
          <p:cNvSpPr>
            <a:spLocks noChangeArrowheads="1"/>
          </p:cNvSpPr>
          <p:nvPr/>
        </p:nvSpPr>
        <p:spPr bwMode="auto">
          <a:xfrm>
            <a:off x="3562350" y="2427289"/>
            <a:ext cx="5773739"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2200" b="1">
                <a:solidFill>
                  <a:schemeClr val="tx2"/>
                </a:solidFill>
                <a:latin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l"/>
              <a:defRPr sz="2000" b="1">
                <a:solidFill>
                  <a:schemeClr val="tx2"/>
                </a:solidFill>
                <a:latin typeface="Times New Roman" panose="02020603050405020304" pitchFamily="18" charset="0"/>
              </a:defRPr>
            </a:lvl2pPr>
            <a:lvl3pPr marL="1143000" indent="-228600">
              <a:spcBef>
                <a:spcPct val="20000"/>
              </a:spcBef>
              <a:buClr>
                <a:schemeClr val="accent1"/>
              </a:buClr>
              <a:buSzPct val="70000"/>
              <a:buFont typeface="Wingdings" panose="05000000000000000000" pitchFamily="2" charset="2"/>
              <a:buChar char="l"/>
              <a:defRPr sz="1900">
                <a:solidFill>
                  <a:schemeClr val="tx2"/>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
              <a:defRPr sz="1600">
                <a:solidFill>
                  <a:schemeClr val="tx2"/>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9pPr>
          </a:lstStyle>
          <a:p>
            <a:pPr defTabSz="914400" fontAlgn="base">
              <a:spcBef>
                <a:spcPct val="0"/>
              </a:spcBef>
              <a:spcAft>
                <a:spcPct val="0"/>
              </a:spcAft>
              <a:buClrTx/>
              <a:buSzTx/>
              <a:buNone/>
            </a:pPr>
            <a:r>
              <a:rPr lang="sl-SI" altLang="sl-SI" sz="2400" dirty="0">
                <a:solidFill>
                  <a:srgbClr val="0000FF"/>
                </a:solidFill>
                <a:latin typeface="Arial" panose="020B0604020202020204" pitchFamily="34" charset="0"/>
              </a:rPr>
              <a:t>5. </a:t>
            </a:r>
            <a:r>
              <a:rPr lang="sl-SI" altLang="sl-SI" sz="3200" dirty="0">
                <a:solidFill>
                  <a:srgbClr val="FF0000"/>
                </a:solidFill>
                <a:latin typeface="Arial" panose="020B0604020202020204" pitchFamily="34" charset="0"/>
              </a:rPr>
              <a:t>Sposobnost opazovanja </a:t>
            </a:r>
          </a:p>
          <a:p>
            <a:pPr defTabSz="914400" fontAlgn="base">
              <a:spcBef>
                <a:spcPct val="0"/>
              </a:spcBef>
              <a:spcAft>
                <a:spcPct val="0"/>
              </a:spcAft>
              <a:buClrTx/>
              <a:buSzTx/>
              <a:buNone/>
            </a:pPr>
            <a:endParaRPr lang="sl-SI" altLang="sl-SI" sz="2400" dirty="0">
              <a:solidFill>
                <a:srgbClr val="0000FF"/>
              </a:solidFill>
              <a:latin typeface="Arial" panose="020B0604020202020204" pitchFamily="34" charset="0"/>
            </a:endParaRPr>
          </a:p>
          <a:p>
            <a:pPr defTabSz="914400" fontAlgn="base">
              <a:spcBef>
                <a:spcPct val="0"/>
              </a:spcBef>
              <a:spcAft>
                <a:spcPct val="0"/>
              </a:spcAft>
              <a:buClrTx/>
              <a:buSzTx/>
              <a:buNone/>
            </a:pPr>
            <a:r>
              <a:rPr lang="sl-SI" altLang="sl-SI" sz="2400" dirty="0">
                <a:solidFill>
                  <a:srgbClr val="FF0000"/>
                </a:solidFill>
                <a:latin typeface="Arial" panose="020B0604020202020204" pitchFamily="34" charset="0"/>
              </a:rPr>
              <a:t>Stvari si zapomnimo bolje, če čim bolj izkoristimo vse čute. </a:t>
            </a:r>
          </a:p>
          <a:p>
            <a:pPr defTabSz="914400" fontAlgn="base">
              <a:spcBef>
                <a:spcPct val="0"/>
              </a:spcBef>
              <a:spcAft>
                <a:spcPct val="0"/>
              </a:spcAft>
              <a:buClrTx/>
              <a:buSzTx/>
              <a:buNone/>
            </a:pPr>
            <a:endParaRPr lang="sl-SI" altLang="sl-SI" sz="2400" dirty="0">
              <a:solidFill>
                <a:srgbClr val="FF0000"/>
              </a:solidFill>
              <a:latin typeface="Arial" panose="020B0604020202020204" pitchFamily="34" charset="0"/>
            </a:endParaRPr>
          </a:p>
          <a:p>
            <a:pPr defTabSz="914400" fontAlgn="base">
              <a:spcBef>
                <a:spcPct val="0"/>
              </a:spcBef>
              <a:spcAft>
                <a:spcPct val="0"/>
              </a:spcAft>
              <a:buClrTx/>
              <a:buSzTx/>
              <a:buNone/>
            </a:pPr>
            <a:r>
              <a:rPr lang="sl-SI" altLang="sl-SI" sz="2400" b="0" dirty="0">
                <a:solidFill>
                  <a:srgbClr val="0000FF"/>
                </a:solidFill>
                <a:latin typeface="Arial" panose="020B0604020202020204" pitchFamily="34" charset="0"/>
              </a:rPr>
              <a:t>Kadar popolnoma zbrano in zavestno opazujemo kak predmet, so spominske sledi, ki se vtisnejo v možgane, globlje, kakor tedaj, ko sprejemamo samo splošni vizualni vtis.</a:t>
            </a:r>
          </a:p>
        </p:txBody>
      </p:sp>
      <p:sp>
        <p:nvSpPr>
          <p:cNvPr id="149508" name="Pravokotnik 1">
            <a:extLst>
              <a:ext uri="{FF2B5EF4-FFF2-40B4-BE49-F238E27FC236}">
                <a16:creationId xmlns:a16="http://schemas.microsoft.com/office/drawing/2014/main" id="{9D499E6F-D93A-4544-BE4B-1C9038DB27D2}"/>
              </a:ext>
            </a:extLst>
          </p:cNvPr>
          <p:cNvSpPr>
            <a:spLocks noChangeArrowheads="1"/>
          </p:cNvSpPr>
          <p:nvPr/>
        </p:nvSpPr>
        <p:spPr bwMode="auto">
          <a:xfrm>
            <a:off x="3432176" y="549275"/>
            <a:ext cx="49498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2200" b="1">
                <a:solidFill>
                  <a:schemeClr val="tx2"/>
                </a:solidFill>
                <a:latin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l"/>
              <a:defRPr sz="2000" b="1">
                <a:solidFill>
                  <a:schemeClr val="tx2"/>
                </a:solidFill>
                <a:latin typeface="Times New Roman" panose="02020603050405020304" pitchFamily="18" charset="0"/>
              </a:defRPr>
            </a:lvl2pPr>
            <a:lvl3pPr marL="1143000" indent="-228600">
              <a:spcBef>
                <a:spcPct val="20000"/>
              </a:spcBef>
              <a:buClr>
                <a:schemeClr val="accent1"/>
              </a:buClr>
              <a:buSzPct val="70000"/>
              <a:buFont typeface="Wingdings" panose="05000000000000000000" pitchFamily="2" charset="2"/>
              <a:buChar char="l"/>
              <a:defRPr sz="1900">
                <a:solidFill>
                  <a:schemeClr val="tx2"/>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
              <a:defRPr sz="1600">
                <a:solidFill>
                  <a:schemeClr val="tx2"/>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9pPr>
          </a:lstStyle>
          <a:p>
            <a:pPr algn="ctr" defTabSz="914400" fontAlgn="base">
              <a:spcBef>
                <a:spcPct val="0"/>
              </a:spcBef>
              <a:spcAft>
                <a:spcPct val="0"/>
              </a:spcAft>
              <a:buClrTx/>
              <a:buSzTx/>
              <a:buNone/>
            </a:pPr>
            <a:r>
              <a:rPr lang="sl-SI" altLang="sl-SI" sz="2400" i="1">
                <a:solidFill>
                  <a:srgbClr val="0000FF"/>
                </a:solidFill>
                <a:latin typeface="Arial" panose="020B0604020202020204" pitchFamily="34" charset="0"/>
              </a:rPr>
              <a:t>KAR SLIŠIM, POZABIM,</a:t>
            </a:r>
            <a:endParaRPr lang="sl-SI" altLang="sl-SI" sz="2400" b="0">
              <a:solidFill>
                <a:srgbClr val="0000FF"/>
              </a:solidFill>
              <a:latin typeface="Arial" panose="020B0604020202020204" pitchFamily="34" charset="0"/>
            </a:endParaRPr>
          </a:p>
          <a:p>
            <a:pPr algn="ctr" defTabSz="914400" fontAlgn="base">
              <a:spcBef>
                <a:spcPct val="0"/>
              </a:spcBef>
              <a:spcAft>
                <a:spcPct val="0"/>
              </a:spcAft>
              <a:buClrTx/>
              <a:buSzTx/>
              <a:buNone/>
            </a:pPr>
            <a:r>
              <a:rPr lang="sl-SI" altLang="sl-SI" sz="2400" i="1">
                <a:solidFill>
                  <a:srgbClr val="0000FF"/>
                </a:solidFill>
                <a:latin typeface="Arial" panose="020B0604020202020204" pitchFamily="34" charset="0"/>
              </a:rPr>
              <a:t>KAR VIDIM, SI ZAPOMNIM,</a:t>
            </a:r>
            <a:endParaRPr lang="sl-SI" altLang="sl-SI" sz="2400" b="0">
              <a:solidFill>
                <a:srgbClr val="0000FF"/>
              </a:solidFill>
              <a:latin typeface="Arial" panose="020B0604020202020204" pitchFamily="34" charset="0"/>
            </a:endParaRPr>
          </a:p>
          <a:p>
            <a:pPr algn="ctr" defTabSz="914400" fontAlgn="base">
              <a:spcBef>
                <a:spcPct val="0"/>
              </a:spcBef>
              <a:spcAft>
                <a:spcPct val="0"/>
              </a:spcAft>
              <a:buClrTx/>
              <a:buSzTx/>
              <a:buNone/>
            </a:pPr>
            <a:r>
              <a:rPr lang="sl-SI" altLang="sl-SI" sz="2400" i="1">
                <a:solidFill>
                  <a:srgbClr val="0000FF"/>
                </a:solidFill>
                <a:latin typeface="Arial" panose="020B0604020202020204" pitchFamily="34" charset="0"/>
              </a:rPr>
              <a:t>KAR NAREDIM, RAZUMEM.</a:t>
            </a:r>
            <a:endParaRPr lang="sl-SI" altLang="sl-SI" sz="2400" b="0">
              <a:solidFill>
                <a:srgbClr val="0000FF"/>
              </a:solidFill>
              <a:latin typeface="Arial" panose="020B0604020202020204" pitchFamily="34" charset="0"/>
            </a:endParaRPr>
          </a:p>
          <a:p>
            <a:pPr algn="ctr" defTabSz="914400" fontAlgn="base">
              <a:spcBef>
                <a:spcPct val="0"/>
              </a:spcBef>
              <a:spcAft>
                <a:spcPct val="0"/>
              </a:spcAft>
              <a:buClrTx/>
              <a:buSzTx/>
              <a:buNone/>
            </a:pPr>
            <a:r>
              <a:rPr lang="sl-SI" altLang="sl-SI" sz="2400" i="1">
                <a:solidFill>
                  <a:srgbClr val="0000FF"/>
                </a:solidFill>
                <a:latin typeface="Arial" panose="020B0604020202020204" pitchFamily="34" charset="0"/>
              </a:rPr>
              <a:t>KITAJSKI PREGOVOR</a:t>
            </a:r>
            <a:endParaRPr lang="sl-SI" altLang="sl-SI" sz="2400" b="0">
              <a:solidFill>
                <a:srgbClr val="0000FF"/>
              </a:solidFill>
              <a:latin typeface="Arial" panose="020B0604020202020204" pitchFamily="34" charset="0"/>
            </a:endParaRPr>
          </a:p>
        </p:txBody>
      </p:sp>
      <p:sp>
        <p:nvSpPr>
          <p:cNvPr id="149509" name="AutoShape 6" descr="data:image/jpeg;base64,/9j/4AAQSkZJRgABAQAAAQABAAD/2wCEAAkGBxQSEhUUExQUFhUWFhgWFRgYFRQWFBYXFxcYGBcUFhcZHCggHB0lGxUWIzIhJSkrLy4uGB8zODMtNygtLisBCgoKDg0OGxAQGywmICQvMCwsLDQsLCwsLCwsNCwsLCwsLCw0LywsLCwsLCwsLCwsLCwsLCwsLCwsLCwsLCwsLP/AABEIANwA5gMBEQACEQEDEQH/xAAbAAACAgMBAAAAAAAAAAAAAAAABAMFAQIGB//EAEYQAAIBAgQDBQMIBggGAwAAAAECAwARBBIhMQVBUQYTImFxMoGRFEJSYpKhscEVI1Ny0dIWM0OCk6Ky8AckY3PC4TSD4v/EABsBAAIDAQEBAAAAAAAAAAAAAAAEAgMFAQYH/8QAPhEAAQMCAwQGCAYBAwUBAAAAAQACAwQREiExBRNBUTJhcYGRoRQiQrHB0eHwBiMzUmKSFUNT8RZygqLSJP/aAAwDAQACEQMRAD8A9xoQihCKEIoQihCKEIoQihCKELBYda4XAcUWWjTr1qszsHFSDCVgTr1rgnjPFdwFbhx1FWB7ToVGxWb124XEXouELBcdRXC5o4rtitTMvUVEysHFdwlaNiRVZqWDRdEZWhxXlVZqjwClulj5UegrnpTuS7ugj5UelHpR5I3S2XFdRUm1QOoUTGeCnVwdjTLXtdoVAgjVbVJcRQhFCEUIRQhFCEUIRQhFCEUIRQhRSTgetUyTNbkpBhKi+VeVU+lHkp7rrWDij0rhqncAu7sLR5yardO9wsuhgCiqlTS3E8csEZkbW2gA3ZjoqDzJrtuaFWcD45mikOIKo8JPeW9kIdUYdQRpfmQa41zZWh8eYK64Fhwu1SsXHJpsRCiKscbsxOYZpWRFLEkbJfQW1OtRinhkc9rcy3U8O7mpPjc0Au4q0xXaDCxkh54wRofFe3rbarRG46BV3CsY3DAEaggEHqDqKgRZdWaEIoQihCKEIoQihCKELINF0LcTt1q0TyDio4GrPyhuv3V30iTmubtq3TEnnVjak3zXDGOCaBpy6pWa6hFCEUIRQhFCEUISs2I5D40nLUcGq1sfEpalFaihCKEKHGYpYkaRzZVFyfyHU10C5shcxxDi0kkkTQTFI5IBIoyI2ucg5gdb6gb8jVFZUeixh2G+djmrIIxK4i9knNiMRJLGJsjIisVZRl8ZsAWUk65c1iOprNqtoxTUxaz1XEi46uopuGmcyW5zCxicCkjI7XuhuLbNzAYcwDqPOs2CslhjfG3R3l1hMvha9wceCMXhS5Qh2W1w2U2LKwsyX5A6VOjrXUwfhGZGXURxXJoBKRfgoRIElRBAzpGM4UWWIveyZmOlhqbam9q0aCVjGuqJ3+schxPXYJaoY5xEbBkM1e8M45iJZxGYYym8rIznutCVuSACTppvzrUgkZNGZGggcL8UnIwxuwnVdHUlFFCEUIRQhFCEUIRQhFCEUIRQhFCE9hj4RWjAbsCXf0lLVyiihCKEIoQihCgxTaetLVLrNtzVkYzSdIq5FCEUIRQhUXa1vBCOTTqG9yOyg/3lHwqmqLm08hbrb45qyEAyNBVBh8CEkZwTZhbL81dSxK9Lk3tXnp6580LYn+zx58M+xabIQx5cOKbpKxOauuoxOufJcZwMxHMC9rmrTC8R70j1b2uo424sI1WsOJVyyqbldG8r+ddlp5Imte8WDtFxsjXEgHRTVQppTCTzweCOYEsxYL3Ad3Y7k2NzpYX0sAK9PTVrp7NjhyGV8VgFmSwNZm5+fYuw4RNK8QaeMRya3UEHTkdCbX6XNq0HgA5JUJyooRQhFCEUIRQhFCEUIRQhFCEUITGEbW1NUzrHCq5BldN06qUUIRQhFCEUISmLbUUjVHMBXR6JellYihCKEKHGYZZY2jf2XUqdbGx6GugkG4QV5/Bw+HO0ZAMkDi7Kzakaq9wdyNxyNxWVtGaqp3k4rsfwIHh3cE7TMikbpmE/icWkeXOwXMbAna++/KsaCllmB3YvbVOvlay2I6qODhjzoMRG2VyxEQa+TuvZJI5lvbB8lFeohoImU+4kGuZ53+miznSOc/eNPZ2J7EdnARGI3KlSe9e13lV7Z9eTEqLHlypssjc0Nc3IaDgLaKOF17g9q2l4BeW6uI4siqVQWfwZrANyHivfeoyxRykOkFyNL6eCGhzbhpsD4qomw8+HWQrEoUzER55SS2ZrIALE7a6nrSlZs+Kd+8e+wA0AHDX7spxzPjGEC9zxK2HDFxM5jUpHIEVmkN+9AN7CJQQTsdb2Gm9UbKbIIt4XnBcgN+aKtzcWG2fP5Lu8JDkRULM5VQuZjdmsLZmPU0+Tc3SoUtcQihCKEIoQihCKEIoQihCKEIoQtozqPWpMNnBcdorCtVLLNCEUIRQhFCEhMdT8KzZnYnlMMFgo6qUkUIRQhUHan5SwWOFGMZBaZ1eNXyj+zTMwIvzPTapWOE4SMXC+iARf1tFQ8OxMbR3jUqi3ABUqNOnUedeVq4JmzBshBceu+vu7FrxPYWXaMh1WW/CpO9mjzxOAY5MwdDls2QjxeyQa9FQUT6QyAkEG1iOq6SklEpabc1f4jiEMNleSNOQUkDTlpyFPBrnaKJc0KTCYyOXN3bq+U2bKb2Nr2+BrhaRquhwOih4jxERFVCl5JDZI1tc23Yk6KoG5PpvXWtuuOdZJcRkdk/5jDK0QIZ8smdlt88LYE2301qQA4FQcTxC5LEYor3UHdS5yT3UoQuQisbSxZTmbQrbYa60mygkFU6cOs08OfUeC66YGIMtcr0vhGMWWJWVi1hlYsuV866MHX5rX5VY9uF2YVATlRXUUIRQhFCEUIRQhFCEUIRQhFCFlNxXW9IIOisa1kqs0IRQhFCFqxtXHGwugKvJrJJubppYoQihCKELme2WIkvDCiM6yFi6oVDMEtZTciyXOp9BzqW7c6N2A2PPl9V1pGIXF1zvFMVIqvE0M0bGJmUoFkFhpplvzIG3OsyHZEkcrZcTX2Od7jv7U4+qDmlliMlbYjGYuKOKPJETJkiSRWIKMw9pomHIAnQ8q3cLS4lK3cBZWvDMHEi+CzEk53Nmd2BsxZuZuD6bVBznFWNa0Ko4hisNh545VKJeR4ZiosCcmYBwo1IIHpc1MBzmkKBIa4EJvg2IR2aVmGeZ3SO/0IiQEX4FvfXHgjLkusI1PFWM2MUSLFqWdWaw+ai7s3QXIHqarAyupki9lUcLaX5LhO6Cm/dh2J1WK92IFtbgW99WOtiN1W2+EWVr2dGZsRKPYkkGT63doEZx5FgdfKqpcrBVk3JKuqpQihCKEIoQihCKEIoXUULiKEIoQsiujVBViK1QbpVZrqEUIRQhL4t9LUrUvsMKsjGd0pSSuRQhFCEUIVDxXwYuNibCWFoVPRw2cD1IJ9ctXx9AhdZk5LcGEwUSYp1zewoyBMviy+0Tdi9lPwqbraNVrb6uTHGomKK6LmaKRZMvNgLhgPPKTbzrjDnZEguLqhHE1XOsWLhjRmLZXjf5RGXN2CrcXNybXB3qzDfUKvFyKc4bBkAmKOsUCP3Kt/WyFrtJM4+k1tBvqetcceHE+S60cToEYnDMA4EPyiCRhKoVwsqM1ictyNL6gg31NAPXYoIPLJRwYWSzpBBJCZABJPM4Z8u3h8RZiATYGwFBI1J7kAHQDvVdxzERxYgRkSmOOCOMCOXu92JKtobgqFva1VSVDYm3dx6roLHE2bwTsfbrKoVMMAoFlHeWAA0AFlpM1UJzufBdEL1n+nzfsF/xT/JXPSoeZ8F3cvWjdvZOUCe+Rv5a56XD1o3LupRnt3Pyih+Ln8656ZFyPku7h3NaHt1iP2cHwk/mrnpkf7T5I3DuawO3OJ+hB9mT+ej0yL9p8QjcO5rDduMTyWAf3H/nrhrY/2nx+i7uDzWB23xXSH7D/AM9HprP2nx+iNx1pPFdtMbJ4IzCA11ZgjBlNvmnMdRbe2lOMkjDC94IsL26lUWG9gbroML22IAEmHboSkit77NlNUCqgd7Vu0KW5kHBWuH7XYRt5DGf+ojoPtEZfvq5oxdEg9hVZuNQrTB4+KW/dSJJlsDlYMBcXGo8qC0jVAN1aYVri3SnqZ9225KiQWKnphQRQhYNCEhK1yay5HXcSmWiwWlQXUUIRQhFCFDjMIkqFJFDKdwfLYg8iOorocWm4QQua4lwVIpcL45mTvWsskjOgIjdk31JuNL3phkhcCgdIAq4xMuRGaxOVS1hubC9h56VEC+SZJsLrWEq4VxY5gCDYXsRca103GS4LHNacQwCTpkkBtuCCVZTa2ZSNQdaGuLTcIc0OGazh4lhjVb2WNQLsfmqNya4cyuizQlsBxEujyuuSIXMbE6tGBrIw5A62HS1SLQDYKIfcXOi8/wAdeVmlLMGlcNay2AJAAsRyQCkZZ45JSwtBDQc8+H1QGODcQOpR8k+s3+X+FZvpLT/pt8/mmN2f3HyQuBZsuQOxb2bZfEBuRYXI+tt51q09G59jIxoHff3pWSYNya4nwW2B4HiGBN0kt7WRlCx2+nKy92Tyygmm30UIbk0X71SJ33zJSmInjjNnZlNtFIXMw6pYWYeYJFZ/o02LDum9udvemN4y18RU4w9yAoYki+pVbDTc286pjs7ESGAA2vYm/ZmrcBJAbe+uq0lTKxVo5NACSpDWB0FwuutjsKuMRLcTCzPS7bX8VEtIdZwPjdbpBm1Hs8rl7nrz61IOwNAk6XEBrcvJWxUrpQXNNh2lLcSiICgr7TgAiRwep0PkDVkTgLuxZAHItb8FXPTvjAvxPM/FS4VBmUDYXt+H51ml7nQyOcczYfFdDRjaB1p6s9MIrt7ZoXY/8P8AChcO8gABllc7WJCeAferfGvRNuI2NJ4LMdm82XY4Mb03SjUqmTgmacVSKELFCFXNufWsl2pTQ0WK4hFCEUIRQhFCFRds8XHHhyzOqurK8Qv4mdDcADfUXHoavp2Oe8NaL3UXEDNTYDGJNGsiG6sLjy6g+YrrmlpsU01wcLhV/wAmmw5PcBZIiSe6JyuhJue7ba19cp671K4drqo2LdNFk8WmvYYOa/m8IX45zRgHMIxnkj5DLMb4nKsYNxChJU21Blc2zbeyLD1oxBvRXLF3SVL2j4uJv1UZBiHtsNpCPmj6o5nntSVXVCBth0j5dam1u8PUqOXdf3r/AAUmsumFmSH+NvEhXyatHWui7N9nDiAZHsI7ER3BIkbbMwuLxjpfxem+pRUohs9/S931Sc8+L1W6J6DB+0rIZHNi0WYAWA8L42UaAcxENANADvWkTfNKpDG8Q7w2TJMRs7LbCRW5YeDZ7fTY/wAKXmqWRa68uPfySdTXRwZHM8vmqDEjO5uc2UjM7WLO45DTwqvJRYX9Kzqqse1lr5uGnBo+ZTmzYZJfz5eOg4Bb4GQ3ciOZtQoyROwsBrZgLbk8+VSio5XQMDR1+P0WqyojY9xdqpMFMMjykEBizDMMpyrotwfT76jKw42w8rDvOqYifZjpeefcNFWwcSUKMytfnYA6nU7HrWhNs+ZziQpQVG7YGuafelmxJmZWysqrewa1ySPa0PS2/WqZ4txTuDtTZKTTGaVtgQAm8IPEfT8T/wCqyZMqftd7h9V1v6ncm6SVyKEL0DscmXBw+YZvtOzfnXpXCxt2e5ZfNdPAtgK0Im4WgJdxuVJVqiihCwaEKubc+tZLtSmhosVxCKEIoQihC43/AIldoXwsKrE2V5L3ItmCiw06XJ38q2NibPbW1IY/ojMqmeTA3JeO4nFvISXZmJ6kn8a+j01BT036TAOvis5z3O1KuOAdq58ICqEFTqQy5h6gXBHxrJ2n+H2Vb95GcJOvIq+GqdGLLo5+I4nGIHaRsOOeRmyLGgOeYjfVrRgX1O1eNkp2wvLLg24psyl2aQwmDgkGss4Y/Tkjib4SS3+6oix0XAb5hWP9HnZSI5cQVO+WeOTToQs23uruEIu5bcP4HiXcxrLCWsSqy3jY2+bbKDtzAYacqz6iggfmQQeYVzKh7Qscb4VPh2iM8ZRA3jdTmhylSCDIBdN7ZiBa96ro6IROdncG3ipSz4wLartsLxeQ2KAZY47iNRkRUC3EkzkHKCNVjGtiCfJwtHFLLluJ8cM5C92yxuO8WBCM0gP9piJL2P7t7etKySmxwmwGRcefIBZ1RUucDgOEDIuPPkB8UtO0oUICglkOVFuFSMW2DHUk7DTc6aUrTxRyyXF7N1J4lJUdPHPNkMm6k+0UqrgJcCwA25i3I+elZkkb3VGB+pNvFe0a4CPENAEzHG0MXheVTbYSNlLMfonTdulbEdXJvMDbYR1cAuPpYxHiOvbxKMamWNEChhdVKklQyrqQSNRcL99LwnE98hNtTfWxOivljOBsTeOSy64UizYWZeZMU5P3Ow/Chstc0+pUA/8Ac23uS5pp2cDlyKqmjCgWzWOZhmN2AYjKCeoWwqytkc6M4jc3APaBn5oDSAy/EE+NreSmwY9o+g+Av+dZtRlFGO0+J+i7H0nFM0mrlrIbAnoCfuqyIYntHMj3qLjZpK9O4NDkw8K9I0H+UV6J5u4rMGivhWmEss11CKELWQ2BNQe7C0ldAuVXVlplFCEUIRQhR4idY1Z3IVVF2J2AFdAJNgi68I7Z8eOMxDOLhB4UHQC9vfqT76+lfh/ZhpIMcg9Z3kFmzyYnZKjggZyAoJJ8ifwrYqaqOnjMkhsB4nsVLWlxsF2eJ7PJF8nhIJmP6yUaHKpsqIB+0LHT38q8A/a1TJO+VriAcrX4cuWnFaBha1oB1XRMosIxYqhu5FsryLoFX6keqjqbmvPbQqcI3bTnxWTtKrwDdN1OvYlsZiwpIdVI83jB+DkUjDTue0FjiO428QkIKVz2gscR3Ot4hQJHBIReAa+y3doVNvrpcD41J+/iB9fThfPwKk8VEINpNNRc38Cpm4VGbWzrbbLJItj1Fm091QbXzNGvkoN2jUD2lDFhWZiyz4gBbgFppJMzbMWVyVZeWUix1pp1a+NoDgMRzPCw4d6ddtGWJoDrFxzPCw4DtTWJx2JnvBLKncgDvBFF3Wc6WjY5jpbUgW5CpSVgEYc0WJ0vn3/JWTbSO5DmixOnHLn8lMVPsouZyrZVFtcovb02+NIQROmdrlx++azKSmkqn2Gmp++azPxCLBJmOGBntcNI0KyO9thYs49ANBW2GC1gQAF7BgbE0Na1UqqSQG3dyzW21JdgPLlWI2Xezvm/aMvcE61lmtZzP1KemN3Rf3n+yLD72FSjyje7sHjr5JuTN7W9p8PqoZ2vJ+6APe2p+4D41NowwjrPuVkXrTE/tFvH6KLEHS3NiF+O/wB16nAPWxHhn8vNWVJ9TANXG3z8ktjvaH7v51TOfyRf93wSlSAJQBwHxW2D2P7x/AUpV+wP4j3lUxe12qelFatZVuCPpeH3sbD8aao23nZ2+7NVTG0ZXrSJYAdLD4VtcUhwVkK1kqs0IRQhQYs+H30vUn1FOPVJ0gr0UIRQhFCFRdtOHJPhW7x2QJ47i+pAsFK3F73sPO1M0kzoZWvbqO9Qe24sV51iv+HrpF3hddFuyeItm5IOR1IF69Mz8UVV7EN8D81UaJoF7ruuDdnIIAhCAyKBdzcnNzIB0Hurzs1RJK4ucb3Kdjia0BV/E+zk3evNBKC7m5EgtlGUqMjqLggEgXGl770MlAFlB8JOYKTljkgyCWLIhIRWV1dMxGinZhtvasyejJBeHXOvJecrNlSMDpcV+KUxeIUkWlRLaEOgOt+Ra1qjHFI1ubCb8j8krFBI1tjGT2O+ATkEikeAqR9W1r+71pORrgfWB70nKx7XeuCD1rTGSEAKpszmw8h85vcPyqyBovjdo3P5DvVlMwYi92jc+08B3olYRoAo10VF6nkPzPoaI276Ql/aT9+ARG0zyFzzlqT9+AW+Hhyrbc6knmSdSahLJvHX8OoKuWTeOxeA5BV0+OhEzLJcuAvdkTiBFzXzCRswOth10tWxQR/lXHHVeh2SGNgxEZkpDFBQIMQpjLSrJ+rQgLGoy7ubs733LGpVjA+IsNxmOF/ILYiNnBygkxDF1ZSFyhhoyknNbqpHKk6aOKJjgWudf+JGiufI8kEEC3WpcPi2Vy7EOSoUXIFhck+yo3P4VORrHNwNY4C99FJk7muxOIJ01SiPL4m7wKWYta4ZRc6DUXItYVcSywbu3G3coNmlaSQ8C/epVxLgh5DGcoNrXUa2uTe/S3vqvC3CWta4X7Fd6W/EHuwm3xWBijIxNlygAAhibnW99B1FK1jQyNrc9ScwjfGV5cRwAT2E9n3n8aRrOmB/EKUWh7SpqUVqn4dHmngXrNH9zhj/AKaf2cPzr8gUvUn8tepCtQJNWIrXSqzQhFCEvjNh60rVdEdqsj1SlJK5FCEUIRQhU/aggRIWNlE8Re+1s1tfK5WrYel3LnEKSSdQyqTq5OXzsLk+lqlZNX4LeQ2BOux21PuHOgIK5mHikeS44khW17ssRkHra3wy3q0t/iqcX8lXITK5kaSSVQ36kv4RYqLuqCwGpaxte1Z9dNb8tvHX/led2tVuLt0x2XFRwRl/EWlAB2Pd2YD90HSl5XtZkGt7r/FITPEfqhre4Oy8eKc0HkKVzcbJMAuIA1UGFGa8hGraL5Jy9L7n3dKvnOECJvDXrP04JioIYNy3hr1u4+GgWIPGxf5ouqef0n9+w9POuyflMEfE5n4Bdl/KYIuJzd8AtsbiO7W+5Oijqx/LmfSqoWBzs8gMz2LlHTOqJQwd6qVgG5AJ3LEC5PMk1RLUyPdkSBwAOQHJfQIoGRMDQBkkcZAkQZ0VVZiNbA25mwItyrZ2KZa2qZC9xwjuP1VFQxjGkgapL9IyE3uGOm4FiOY0Gnur1+09iU5YMJIJNrkn7y1SccrmHJWkOPUgFrLc23BF/Xl77V4as2XPAThdiHUU/HUsdkRZOpE5WRgl1jF2OYDkSQAeem3mKjTbOkqIt419u34KbpcJOWi1TCSlb3S51ysGBH1bjy8q3P8Ap1jmAhxBsvOu/ETWPc3DcA6quOa7ZgAcxGhJGmm/urCr49y8RXvhFr+a3aaQSs3gHSzTmG9ke/8AE0rW/rEdQ9yvh6ClpRWqx7NpfFw+TM3wRv41pbOHrPPV8UrUn1R2r0qIXI9a1IxdwCUdon61Ess0IWoX/fT0oQocZsPWlarojtVkeqUpJXIoQihCKELWWMMCrAFSLEEAgjoQa6CRogrkOPcNiwZSXCRokviulyI2iAzSltfDlAFiOZA50zEXSXBUb4DcKXh3aJMTGRERHOVJRJQbZraEEWzrf6JrhZYq5srX3AOaqEx2KbNHMyRyLo4SJQbG/ijdiQVOutr9dapqZ9zbC3I6G6yK6vnpzbAM9CswxBVCjYAAegrHe8vcXHUrzMjy95edTmtkUAWAAHQaCuOcXG5N1xzi43JulMW+ZliHMZpPJBsP7x09L0zCN20zHsHb9E1TjdsM57G9v0963xLXIjU2JF2tuqbE+V9h7+lRhAaDK7QadZ+nFRgaGgzP0GnW76alTqABpYAD3ACqLlxz1KXJL3XOZKp3m7xs/wA3aP05t6m3wqVS/dt3LdfaPXy7l7fZNAKePE7pFZpBa6TxOQvZ2sMh0JsBc7i+l9DW9st08UZlgGd9QOHWqHCF0mGU2FvNKRYcd6BE2cEeIBcx110K8tOnzq9DHXz1Jb6RkAVSYoI52jFdupKkxkKyWUkjU5rGzAZSCPvGlOymOWwHatWp3NTgaw5Zk25ALpGh+S8LUXLFlS5NszZstgfPKAKTjja1oaMgT71klt4rX149qoY+0EjnIIgGO3it79j5/CtCZ7g31XNN8stVgzbCgpxvTJdo1GWaiQ3sTudT79a+f1jsU7z1/RejhGGMDqT2H9lfSqaz9d/arIf0wpKVVqu+xiXxQP0Y3PxKj+Na2zh6jz1j4pOqObR2r0PCjxVqU4u9KSdFO1oKhFCEUIS+M2HrStV0R2qyPVKUkrkUIRQhFCEUIXnPbIOca0LyeCSOOTMcotEGYGAHSw7xQ21zcXOlqZEuCElozSdXKY2FzRc8FpiDEVyllAGxDKCttipvoRWRGahr8YBvxyOa85F6THJjaDfs1UKcRUvmkxCSPlCC2UWUG+oXdiTqabqBNK0NEZA1T1Y6pqwBuyLKQ8TS6qBIzNqqrG5ZgNyBbbz2pVtFK7l4jJKt2XUuNrDxUuKeVFzdw4FwLuyIq3NgWNyQvnarfQCAS52nAAk9yZbsWTV7gElhp3jlaCSInEECRsrxlWDFgmVmYclta3411sbaxgkhd6gyzBFiNfNXVOy5HvDWOAAGQ++aucL2VZ7ySySRSOQSsTCyhRZVYkG51N+WtOtYxrAy1wOa1IdnRtiDH52VLx7hU0RySTSMkmiSCyjX+zcADxWB151TKBE3eRsBA1HHtCnHQU7XWwgciokUAADYCw9BXnnuL3Fx1K2ALCyzUV1c/wASlzSHy0Hur6x+GaTcULSdXZrHndjkJVnwdngdJYmKSKp1Ftc+6sCLEWVTSb2ipme/hfJPbPoW1AcXcLKbFSS4iVmeQvI4CKWChVzHYBQNNVNtarMYjxW6h3lMmBlOJMHIN7zr8E6vCGhkVX7v2S1kZyn0VJVgADq3wpagpZI5jjfiHDqXmtuSbqnDQLElGNAzA2HgR395GUfi1aE5s6/IErCo7lliek5rfDMqoFfPScUtzxPxXvdGp6H2V9B+FVVRvM/tKlF0B2Lel1Yum7BJ+smboka/FnP5Vs0ItB2k/BI1B9fuXd4Mb1q0o1KUl4JqnFUihCKEJfGbD1pWq6I7VZHqlKSVyKEIoQihC867X9rH79oo2YJHdSUYqzSDS+YA+FTcW5kUyxrGj1tStKi2VPVN3rQMN+JIvbXRc7gOGT41iQS2UC7SPe1ybLcqfM2/jVFVWxUrQ6RxF9AB5p987KSQxGnYSNcye7MJ+bAYjARF1SAgtqGWNwXcn2dFYddzzpVtRR7RfgDn3A4EtyHPgsSVhdJ+WywJyGufIaJnh3byRdJYoitv7Ishv6G4t76Qqfw9BIbslN+vP5LRbsau4sHiEiO18y4mSZVUrIVGVrXEYHs573HM6Ai5rboqWKnp2wg6anmeaqdsmua79O9+z55Lv+F8QjxUWZdQRldTYkG2qsP93FWEFpSxBuWuFiMiOS807U4Aw4lhZ8tl7vMcw7sFiqrqbAMWAFTDQ0XZlfM9vNaWy3xYXxPjDjrckDLv5dSsez3aySAZJFaSIAWObxRm9rkn5mo3vb0qZYHC/HsSFVHuZDbDh4AODiPiu54rEk0TxFluy6AMLhhqpHoQKqGRVTrFq4OF7qCdyAT6868zUR7uVzORTTHYmgrGIlCKzHZQTRBEZZGsHEoe7C0lczI1zuATzv8Af7hrX1wzxspWxQuBNrZEZcz4LFsVcYEgRqbixF99vX0FZ0UjMOIZX8vsL1GzjGynGfWU/wBl8VG0yM7ooAeTVgBp4VBufrA+6k3SNIGfElZ8k7XMaL6kuPuHkrafGJLNKyspAIjUggg5Brb+8x+FMUuG5N/sLx+33ufK1oBsFW4iUNHK45sIx6KwU/eXqqpktBJJ3dwVVJERUQRcvWPafpZVjHf314SEYpWjrHvXtH5NKsUFgB5ClpjeRx5k+9WMFmgLNVqS6/sDH4Jm6uq/ZUH/AMzW7TC0DR2+ZWfMbyFdng9jWlS6FLS6pmm1UihCKEJfGbD1paq6I7VZHqlKRVyKEIoQtZL2Nt7G3rbSgIK8FxBJZr7319bXP30xJ0ivoWyQ0UUWHkPHj5r0bsOqjDeHcu2b1FgB9kL8a8lt8u9JAOgaLed/NeRnJNRIXa4j9PJKf8Qie6j6Z2+OQ2+7NV/4etil52HhfP4K7Z4BrYsWlz42yXA16Ne5RQhX/ZfjwwmcsrMrrsCAAUOhJO2jke6rgMTM15Ha9K99aBEM3Nuc7aZK6wnGWxmJQx4eUFInvZcPLoWSxXvSFGvO1TaAGnNefrIHwuAkHnf3Lru5K4LEGcuAY5LrKuHXKAp/YgLY+ZJrntCyTXnMnYuZYEmBSRiqMVC5HUFbk5ma2g9DWUzbULp3RG7bGwN7g520WtFVNawNkiY4dlj4quwTyZFsJQMotcRkW5WvU6ncmR18Bz4kg96XZitlfyU0iO4s3eWuDtGNjcXt5iqmPhYbt3Y/sVIh7sji8lgYM5s+XxdbRXqxtc1jcONtuxxUDCSb2PksSqQfFa5uRfur/G1XwyOfGd2QR/2u+ag9gDvWBv2hbJAQxcXzEAE5k2Go5+dVtqXMGFrgP/BykYw7MjzChfh6PrkzEnky7+5q66rkGrwO1rh70CJvI+IS+GgVHsscq31JLAodCdg5vqeldmmlEbw9zTlwHNcaxpe0gHvTpF9Pd+VZtJ+s08s/BMS9AqyrPTCKELt+wy2w5PWVz8LD8q9BELRMHUFmydMrq8HsafpdCqJeCZptVIoQihChxY8PvpepHqKcfSSVIK9FCEUIQWtqdANT0FudCF5EOzpk72bOqw5naNnDZmjuSGIBsBbbrpXZquISiKxLshlzT1NtuopWCJliBzC34FPiMLYKsZ74glGz+AKLFyetioI9BVTqKDasm6bf1MsWXh3JKt2kWl1RLbPgOJVtjDiMbAy5IVXOMjZ31yGxYDLsfEKSZS0uzak2e4mxByFs/u6iyucC19rEWP0VM3Y+bkV+3/8AkU36fTHifBeib+LD7UX/ALfRJTdnp1kSPIS0hIWzJyFyTroAOdquFRAY3SY8m65FX/8AVDXZNiN+36LqeyvZcxyyHERKQqqIycrqSxJcjTl4RqKxdp7Wa6FjaZ5zJvwIHDxWPWVTqyXePbawtrcKs7QB4Z5JMGkkaHLCzQqQrvfUDJzzOBp0rZ2ZvjSs3pu43OZztw8lVSmiDz6RfqA81F2f4LLjJG+U97kjZe8EwYlmFm7uzG99rk8j51XtPaHocdtXuBt1dfyV1VLSSgMpo7Di43v2Lqu0nH44keJPHKUKhF9lbggZ22X038q83Q0Ej3tnlOFt73Op45Dj7ku1jpDhjF/d3lcZgZrgJaxVRpuCLWuDzrUq4c9603a4nuPIphocw7t4sQPEJqkgpp7CcEd4RM0yxggvYx5gE1KknMDfLr76ce6Bkm5DCTkL4rZ8eB4pDfP14JPgl2j7xhq+2nzBou/XU++m6hrYiImaDr4lP0oxNxu4+5aYCGNp87wSFVJfwwOwyjwxmyjUFg7X8hT74qow2jzNhx56/JZtQWvvgGd/JN8ThgxLORh85iQRqpi7tzNO1hbMBqqI7ffUaON9NC91Sbdp0CVa0g2SXG8NHFIiJDLD4CcreyRcAFbMR1qusqIZ4McJBzzITcAIfYpJdx6j8RWdTZOJ5A+5MyaDtCsKz0wihC73sYtsKvm0h/zmvRgWY0dQ9yzCbuPaulwexpyl0Kpl4Jmm1UihCKELSZbqarlF2ELrTYqvrMTKKEIoQqnta5GDmtzUKT0VmVWPuUmrIumFF2i5/j4AgCjRc0anplzqLfhWHRuJmc72rOI7bJZnSVNK3jlPNYwB78zE/cPhXpPwzGG0jnjU3SG13XkiYdCfkul4aoEMYGoCLY9fCNa8nUuLpnk8ynTqmapXFyuGXuuKBm+exAJ+jJHpbyzLataovNs8tb+2/e05+S0YcO5BGoOfYdFc9qO0BiPdQkd5a7sRfuwdrDmx+7nWRs+hYWb+cer7I/cfl70zDC+Z+BvDU8lxLi4sSxF82rG+YnNmHQ5tdK1hWSB+MW7LDTktYbMp8GG3fxTmC7Uzfro10lZlLyaclyFlH0mCqb+ppvaNPBI6OpkFwBkOZ1F+oLFpqZ0krogbW1KTAt/u59SeZrNkkdI7E5eliiZE3CwZLF7MrdDY+jaH8vhV1P64dEeI8xmEntBnqCQag+RyKfdSfCN2IVfVjlH3mlaZodIL6DM9gzWdK7CwlWXajADD4No43mdpSkKK0pYam5yjS2imnKGc1FTjcGgC7ibZrOw3FhxVJiMLlj0gkuAFAM5OvsrYB7HU7bU+x4e/N459Hh22Tz2FjOgb6a8ey6tuBYOM6rDi1DNZG71wqooyrc975MdjvXK2tkjeTFI0ADTj7llFzmnIqTCEyzODFJLGkjvdZxG5YAQxsWzA6LG/P51604g6SJu9AJIF+9SuTmdVXcfX/mD4JY7RoMsk3fbliSDmOm2lZe0WMia2NjQAc8k1TXJJJSkA8Q/3yP8A6rNjyjkd1W8SmXdJo+8k7SKvRQdEL0PsolsJD5qT8WJr0h4DqHuWWr/B7Gm6XQqmXgmabVaKEIoQsGuHNCr5EsbVlvbhcQmWm4utaiuooQuW7YDEsckaSHDmM953Xd52JvdWzG4XL03vVjb2u0i/WgYb+touXaTEPB3dpWiZAFZsJKzZSNDnRrEgWN6g2jLZd7u89cnZHusoYIr3DvJQ4fB4gtn/AFzXQIT8imAYAkhtTv4j8aZpHSUgLYmWBN83DiqqilgnAD3aZ6J7h82LgjSNYJJAoKrfDzobXNgTYjTakptnsnkL3eqT1hSdGzgfJSPx7FKDnwUgsCScuIsLb691aq/8LHwk8gq8A5ql4rxaTEx5/ks8bKA0TrHLKkguNLhBaxAYHyPWnqTZ5guMWIHhb74KQ9XQpcuW8TNmZjmZvpMdz5enK1qxqsneYbWDcgOQXraCNjIRhN76nr+ixSydW8GAmaOSVIiyo7ZmSJizrYaFs2uXfY8+tehMTZqZjOoW6sl5b0h0FW9/Wb9ajjcMAVNwdQRzrBkifG7C4L0kUrJGhzStZTpuBqNT5kVfR33otyPuS+0CBTu7vernhWIjGJjzuihQ0l2dQLjRRqerX91VRwSiB5DTc2boeOZ91lh1DwbAFSdpeJwyzw2njyQhpDZlIZ2uoG/IX+NMUVNLHC+7Dd2XdqoQYd4HONrKo4rx+IaIwYhHYWuRnAtGvxJ+FO01I8XLha9h3XzTFRVMJGE8z38Ff/0kw8WG8DG6R2UFHF2C2A260i7Z1RJPicMic8+CxsJuluBdp8LDGTJKAWYBQAWbKihVLW2uQW1+lXpgRwVoS3aCYPiHZSCPCAQQRoo5j1NYW1j+Y0dSdpR6pSmF9r3H8RWecqc9bgPAEq8fqDsTdJK5AoOiF6N2aFsJB/2wfjrXpX6rKCvMHsaapdCqpOCZptVooQihCKEJXGLsaTqm6FWxnglqUVqKEJbHcQihBMjovhLWZgCQoJNhz2qTWk6LhK5bh3BWMMZGGYEqCdMIbk6n2nvz52p0kc1UrPh/Z0tYuqKAfZeDDszDyaNyB0qJeOC4rrGwrHDZbRqvs+MxLe+xK621qANyurmcXIL6TINNb4vFEefsgD31b3eSFS9mmIQB5h3Yd1UCTGi0Yc2KPHZSLai41qbieCE12p4ErA4nC3eM/wBaoBupAH6xQRcg/OHv60hVU+/H8hp1p+hrTTus7on7uuTH+/41hljg7CRmvTNkaW4gbjmvUOxEIiwSM1lD5pjfYKxuCf7tq9FhwgNHAALxkr8b3OPEkrzTEYFMsUiAI7s5tyKEuwuPQrry0pWeYOMjZM2C3j1J2G8WB7Ol5JZoZGsDGAAdbuDe21refWk45KaK5EhuRYZHJN1FRLO0NLbWNznqpBgz0T/fuqBqIv3v++9Lbt3ILY4H9z7NR9KjHF/iF3dOPJZ+Rn6n2T/Gu+lx/wA/7D5I3LurwWDgv3Psmu+mM5v8Qubl38fBRTcP00SMnz0/8TUhWR/vePBc3R5BYjjCiwAAF9BsNajWuu8Z3yC7CLA9pTWEGp9B+dUy5U7RzJPgpt/UPYmaSVyDXWi5AXL2XpXAVthoB/0k/wBIr0knSKyxornB7H1pulHqlVSapimlWihCKEIoQoMX7Pvpep6CnH0knSCvRQhcF284GoJnziSWRgkcUkayL5oh0KgC56U3AHSkRi47CqpJGxAvdawXP4DA4lzaOCKUJo3dq4W/TOWAuOgvU5qbAS3eG65BVCRodgsOvVTyZ4/6yDuT9b5Sov5MBl+BqDKR7v8AWPgFKSpDRlFfsPzIWv6YZdmn3t4MRibf5ha1ddTTDoyA/wDiusmjdqwjvSfEO1s1skcmOD3Gb9Zfw313FwSL2NDIZr+sQe4rrnR2yBXW4fB8TyD/AOVa2n67D3+GUa1Eh/NvgfmuXj5FSj9KDb5Qf3hgyPjvRZ1/Z80Xj6/Jcn2j4XPG/wCsDo8tzlQYfKOrAA+Efia5LugBI+2XE3+yrIpZLFjCbHgmsRxiZ41jlztGoVFjAjijIFgveEMSwGmm1UGpa8HA4DK5OZPcMlIRYcyCo2YsSzWzEW09lQNlXyrEnnD7NZk0eJPMp1jCDd2vu6kUsrEVxCKEIoQiuoRXChVxP4n8TWhVfqW5ADyS8fRTWEGh9fyFQqQd2zqHvJ+S7GfWP3opwaUe3C4t5K4G4utZTZT6H8KnC3FI0dYXH5NK9TwEeWKNekaD4KBXoHG7iswaK1w48Ip+AWYFQ83cpauUUUIRQhFCFBjGAQkkAKLknQADe9UVAG7JJU4+kucbtLhuUub9xJH/ANK1nkgakDvCYAJ4LT+lOH6y36dxLf8A01HHHa+NviPmjC7kVyXavtPhppYgjsCgkRyyOuQuoyk3HUWrVoPy33doRqs7aEbpIrNFyCDbsKu+zXavDxYeKKRWiCIqh1UvE+mrhkB3OuuutckppBna45qbKmNxtex5HIhXcvaLCyqyJicOWYWs72BB3BFwdqowlpzCv10SH6Ezjwtg7eQnb8JqmX9q4qPhXDcz4pe+wsf68IVvLr3ca2ynvgcviOmut6sx2GiFapwNE1bEYU/vK/x1nqsyX4Ltir7h0uFS4hkhF7XtIp223Y1WblC4PtZLfGzXYHSPLqD4Mmn+bPWXtMPIZYZZ+P8AwnaSwBVPOfZHVh9wJ/KkacWEhPBpTEns9qlpRWooQihCKEIoQiuoRRZCrY2uAeuvxp+r/Wcl4smBMQv4dPosfidPwq+Vl3hv8mN8Bc+9QabA9hKYvrboP9/hWeW4mYubrffimL2NuQWWW4t1sPibfnVlI3/9DR1qMx/LK9ZtWwkFZKNK1WjJKlZqSEUIRQhFCFQ9rZiEVRsx193KsDb8rmxNYNCc+5PULQXEnguWryVlqJbFrnMcdyBLIqNY2OXVmF+VwpHvpyi9Qvlt0Glw7dB5lL1LiG25pvtLCiRx4dFVEckuFUC6ILlfexW/leu7MlleZKl7i5zbBtz7Tsr9wukXgDIKmXg0axRv4ojJmlJRmUJBGMxAQaFmBXlu/lXptn1c76l8If6sYAJ4lx6+rMJaWGNw9ZoN1rwzgzTOEMjr4S73yPlBNlUZl3vz+qahVfiCSGJ8jRcYsLb8TqVWKGAno+8e5WEvYjfJImv0oFuffGVrOZ+Lz/qQg9lvkrDQj2XOHefiubi7OGLEOc6GLMEbJEZJHlsT3cSvmJOt2NwBW1HtV8jG7mOz3C4abWDebjwvwtmVF9M1wAeSbcbke6yssVgki0ZHRtwrYeAMR1/rQKaZW1/+3H24j/8AKWdQRH2n+JS0jqbaX/8Arw/4d6avFVWHVsfn8lEbPiGjn/2SsaO7ZUhjvlzN+rjuBewuC/WuVG0WU7QZbC/UrI9nYz6rnf2TPD+zZIVppJAwYtkVgEUG4AFtt+vlXl6vbDS9wiY2x42+C24qUhoxE5K0Xg0Y5yf4j/xrOO0peTf6hX7hvM+K2/REf1/8R/41z/JT/wAf6hG4b1+JR+iY/r/4j/xo/wAjNyb/AFC7uW8z4lYHCI+sn2zR/kZP2s/qEbkcz4oPCU+lJ9q/4ij/ACD+LGf1RuRzPisfohfpyf5P5a76fzjb5/Nc3P8AIrV+Dg/2j/BP5a6NoNBvum+fzQYT+4+SgXs8AABI2gsLqp2qx202ucXOiFz1lREBAsHKKPs+yrlE3K2sd7C5PJvOrzthhcHGPQ36XVbkoejOAsHeSDwabxESRkmwF0ZbD3E9TUW7QphhBY4BueoOakYpMzcZ9S3k4bOLFGizBlIBD20YHU+6u09dSxyYyHceS5JFI5tsl0n9IMWB/V4Zj/3JVH+g0yNrU3EO8B81T6LJzC7bh0rPEjOAGKgkAlgCeQJAv8K9HC8Pja4cQs94s4hM1aoooQihCKEKOeBXBVgCDyNVyxMlaWvFwpNcWm4XH8c4Z3LeG+Q7E8j0vXjNqbP9FfdnRPl1LXpp963PVUuLhLAFWyurB0a17Mu1xzB1B8jSVNMInEuF2kEEdR+PJWyx422SXGMdPK8RbDt4VdHMbK62cAhlBs26jS3OtClipYonMZKMy0jELEW4E6cUg+GW+iSx/FHeGFDDMrIjwn9XIysMi5XNhoCY7W+tWvQRwQTzPErSJM9RkbnLXrVLmPsPVOStuAcWijkkaQlcyR2uknhsXzITl5XBvtrWTtPZshgjjgIfYknMDW3WpMNiSQr5e0OF/bxj1NvxFYf+Irf9o+XzVmILn4+Kxo948RhleCaSVe8kHdyxz3JswOhBYjna21eopxPTvbI6JxD2NabDNpblmOR1VBAItdO4ntTnN74MGw2x62+6LNWh6XYfpyf0PzUcKUPE1b2mw7efyvFvvyAAoNc8C+6f4Ae8roYo5I5u9Zw8DAxgAd5PJbJmNgxU75tifSs6qqaWsa3elzSDyHHvTEO8jvhbe614RxF5gc8MkTC3tKQreakj7jrWTWUjID+XI146jmO0J6KQv1aQrGkVaihCKEIoQihCKEIoQihCyiFjZQSegFz8KkxjnnC0XPVmuFwbmSn4+CTn5lvUgfnWgzZFW4XweYVBqohxTmF7NOfbYKPLU/wp2DYEpN5HADqzKpfXNHRF1awdn4V1ILfvH8hpWvFsaljNyCe37slXVkrstFZ7WAGm2nKtUADIJVb11CKEIoQihCKELV1BFiLiuOaHCxC6CRmFXTcChb5lvQkfdtWbJsikeb4bdhI+iYbVyt4qL+jkP1/tf+qp/wAFS9fipemy9Xgo27Mx8mce8fwqt34fpyciVIV0nIKGbsx9GQgeYv8Ahal5Pw60n8t9u0XU2159pqQl7OTX0CsOt7fjSLthVTT6tj32V4rYiM0vN2VkYgtFGxGovkNj1F6m3Zm0WCzSf7LhqYDr7lsvZuYbRqPQpVZ2TXnUf+31UvSoPsLYcAn+gPtL/Gof4Ws/b5hd9Lh5+S1k4JOPmE+hU/nVbtkVbfY8wuiqiPtKFuGzD+zf4VUdn1Q1jKnv4z7QWP0fL+zf7JrnoFT+w+CN9H+4LZeGTHaNvhUhs6qOkZXDPGPaU6cBnPzAPVlq9uxqw+z5hQNXEOPkmouzEh9pkHpc/wAKbj/D8x6bgPP5Kp1cwaApqDswo9tyfQWpuH8PMH6jyezJVOr3HohPx8CgHzL+pY/nT7NkUbfYv2kqg1cp4rf9DQfs1++rP8ZSf7YXPSZf3I/Q8H7Nfvo/xlJ/thHpMv7k1Dh1T2VA9ABTUcMcYsxoCqc9ztSpatUUUIRQhFCEUIRQhFCEUIRQhFCEUIRQhFCEUIRQhFCEUIRQhFCFihCDQuIoXVmhCKEIoQihCKEIoQihCKEIoQihCKEIoQihC//Z">
            <a:extLst>
              <a:ext uri="{FF2B5EF4-FFF2-40B4-BE49-F238E27FC236}">
                <a16:creationId xmlns:a16="http://schemas.microsoft.com/office/drawing/2014/main" id="{42179E36-F185-4AAC-AA2D-97BF3B7E3BCD}"/>
              </a:ext>
            </a:extLst>
          </p:cNvPr>
          <p:cNvSpPr>
            <a:spLocks noChangeAspect="1" noChangeArrowheads="1"/>
          </p:cNvSpPr>
          <p:nvPr/>
        </p:nvSpPr>
        <p:spPr bwMode="auto">
          <a:xfrm>
            <a:off x="164465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2200" b="1">
                <a:solidFill>
                  <a:schemeClr val="tx2"/>
                </a:solidFill>
                <a:latin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l"/>
              <a:defRPr sz="2000" b="1">
                <a:solidFill>
                  <a:schemeClr val="tx2"/>
                </a:solidFill>
                <a:latin typeface="Times New Roman" panose="02020603050405020304" pitchFamily="18" charset="0"/>
              </a:defRPr>
            </a:lvl2pPr>
            <a:lvl3pPr marL="1143000" indent="-228600">
              <a:spcBef>
                <a:spcPct val="20000"/>
              </a:spcBef>
              <a:buClr>
                <a:schemeClr val="accent1"/>
              </a:buClr>
              <a:buSzPct val="70000"/>
              <a:buFont typeface="Wingdings" panose="05000000000000000000" pitchFamily="2" charset="2"/>
              <a:buChar char="l"/>
              <a:defRPr sz="1900">
                <a:solidFill>
                  <a:schemeClr val="tx2"/>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
              <a:defRPr sz="1600">
                <a:solidFill>
                  <a:schemeClr val="tx2"/>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9pPr>
          </a:lstStyle>
          <a:p>
            <a:pPr defTabSz="914400" fontAlgn="base">
              <a:spcBef>
                <a:spcPct val="0"/>
              </a:spcBef>
              <a:spcAft>
                <a:spcPct val="0"/>
              </a:spcAft>
              <a:buClrTx/>
              <a:buSzTx/>
              <a:buNone/>
            </a:pPr>
            <a:endParaRPr lang="sl-SI" altLang="sl-SI" sz="1800" b="0">
              <a:solidFill>
                <a:srgbClr val="000000"/>
              </a:solidFill>
              <a:latin typeface="Arial" panose="020B0604020202020204" pitchFamily="34" charset="0"/>
            </a:endParaRPr>
          </a:p>
        </p:txBody>
      </p:sp>
      <p:pic>
        <p:nvPicPr>
          <p:cNvPr id="149510" name="Picture 7">
            <a:extLst>
              <a:ext uri="{FF2B5EF4-FFF2-40B4-BE49-F238E27FC236}">
                <a16:creationId xmlns:a16="http://schemas.microsoft.com/office/drawing/2014/main" id="{8FCE119F-A0D7-4111-80DA-9B8B1B3984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6089" y="638968"/>
            <a:ext cx="1887538"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Pravokotnik 1">
            <a:extLst>
              <a:ext uri="{FF2B5EF4-FFF2-40B4-BE49-F238E27FC236}">
                <a16:creationId xmlns:a16="http://schemas.microsoft.com/office/drawing/2014/main" id="{49A0F127-7729-4A4C-A745-2F8BB6071C4E}"/>
              </a:ext>
            </a:extLst>
          </p:cNvPr>
          <p:cNvSpPr>
            <a:spLocks noChangeArrowheads="1"/>
          </p:cNvSpPr>
          <p:nvPr/>
        </p:nvSpPr>
        <p:spPr bwMode="auto">
          <a:xfrm>
            <a:off x="2162174" y="2349500"/>
            <a:ext cx="9458325" cy="5078313"/>
          </a:xfrm>
          <a:prstGeom prst="rect">
            <a:avLst/>
          </a:prstGeom>
          <a:noFill/>
          <a:ln>
            <a:noFill/>
          </a:ln>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fontAlgn="base" hangingPunct="1">
              <a:spcBef>
                <a:spcPct val="0"/>
              </a:spcBef>
              <a:spcAft>
                <a:spcPct val="0"/>
              </a:spcAft>
              <a:buFont typeface="Arial" charset="0"/>
              <a:buChar char="•"/>
              <a:defRPr/>
            </a:pPr>
            <a:endParaRPr lang="sl-SI" altLang="sl-SI" sz="2400" dirty="0">
              <a:solidFill>
                <a:srgbClr val="0000FF"/>
              </a:solidFill>
            </a:endParaRPr>
          </a:p>
          <a:p>
            <a:pPr marL="0" indent="0" algn="ctr" defTabSz="914400" eaLnBrk="1" fontAlgn="base" hangingPunct="1">
              <a:spcBef>
                <a:spcPct val="0"/>
              </a:spcBef>
              <a:spcAft>
                <a:spcPct val="0"/>
              </a:spcAft>
              <a:defRPr/>
            </a:pPr>
            <a:r>
              <a:rPr lang="sl-SI" sz="2400" b="1" dirty="0">
                <a:solidFill>
                  <a:srgbClr val="0000FF"/>
                </a:solidFill>
              </a:rPr>
              <a:t>2. Sposobnost miselnega povezovanja –</a:t>
            </a:r>
            <a:r>
              <a:rPr lang="sl-SI" sz="2400" dirty="0">
                <a:solidFill>
                  <a:srgbClr val="FF0000"/>
                </a:solidFill>
              </a:rPr>
              <a:t> </a:t>
            </a:r>
            <a:r>
              <a:rPr lang="sl-SI" sz="2400" b="1" dirty="0">
                <a:solidFill>
                  <a:srgbClr val="FF0000"/>
                </a:solidFill>
              </a:rPr>
              <a:t>asociacija:</a:t>
            </a:r>
          </a:p>
          <a:p>
            <a:pPr marL="514350" indent="-514350" algn="ctr" defTabSz="914400" eaLnBrk="1" fontAlgn="base" hangingPunct="1">
              <a:spcBef>
                <a:spcPct val="0"/>
              </a:spcBef>
              <a:spcAft>
                <a:spcPct val="0"/>
              </a:spcAft>
              <a:buAutoNum type="alphaLcParenR"/>
              <a:defRPr/>
            </a:pPr>
            <a:r>
              <a:rPr lang="sl-SI" sz="2400" b="1" dirty="0">
                <a:solidFill>
                  <a:srgbClr val="FF0000"/>
                </a:solidFill>
              </a:rPr>
              <a:t>hortikultura </a:t>
            </a:r>
            <a:r>
              <a:rPr lang="sl-SI" sz="2400" b="1" dirty="0">
                <a:solidFill>
                  <a:srgbClr val="0070C0"/>
                </a:solidFill>
              </a:rPr>
              <a:t>(</a:t>
            </a:r>
            <a:r>
              <a:rPr lang="sl-SI" sz="2400" b="1" dirty="0">
                <a:solidFill>
                  <a:srgbClr val="0000FF"/>
                </a:solidFill>
              </a:rPr>
              <a:t>lat. </a:t>
            </a:r>
            <a:r>
              <a:rPr lang="sl-SI" sz="2400" b="1" dirty="0" err="1">
                <a:solidFill>
                  <a:srgbClr val="0000FF"/>
                </a:solidFill>
              </a:rPr>
              <a:t>hortus</a:t>
            </a:r>
            <a:r>
              <a:rPr lang="sl-SI" sz="2400" b="1" dirty="0">
                <a:solidFill>
                  <a:srgbClr val="0000FF"/>
                </a:solidFill>
              </a:rPr>
              <a:t> – vrt – urejanje okolice);</a:t>
            </a:r>
          </a:p>
          <a:p>
            <a:pPr marL="514350" indent="-514350" algn="ctr" defTabSz="914400" eaLnBrk="1" fontAlgn="base" hangingPunct="1">
              <a:spcBef>
                <a:spcPct val="0"/>
              </a:spcBef>
              <a:spcAft>
                <a:spcPct val="0"/>
              </a:spcAft>
              <a:buAutoNum type="alphaLcParenR"/>
              <a:defRPr/>
            </a:pPr>
            <a:r>
              <a:rPr lang="sl-SI" sz="2400" b="1" dirty="0">
                <a:solidFill>
                  <a:srgbClr val="FF0000"/>
                </a:solidFill>
              </a:rPr>
              <a:t>signifikacija (lat.  </a:t>
            </a:r>
            <a:r>
              <a:rPr lang="sl-SI" sz="2400" b="1" dirty="0" err="1">
                <a:solidFill>
                  <a:srgbClr val="FF0000"/>
                </a:solidFill>
              </a:rPr>
              <a:t>significatio</a:t>
            </a:r>
            <a:r>
              <a:rPr lang="sl-SI" sz="2400" b="1" dirty="0">
                <a:solidFill>
                  <a:srgbClr val="FF0000"/>
                </a:solidFill>
              </a:rPr>
              <a:t> – </a:t>
            </a:r>
            <a:r>
              <a:rPr lang="sl-SI" sz="2400" b="1" dirty="0">
                <a:solidFill>
                  <a:srgbClr val="0000FF"/>
                </a:solidFill>
              </a:rPr>
              <a:t>označevanje;</a:t>
            </a:r>
          </a:p>
          <a:p>
            <a:pPr marL="514350" indent="-514350" algn="ctr" defTabSz="914400" eaLnBrk="1" fontAlgn="base" hangingPunct="1">
              <a:spcBef>
                <a:spcPct val="0"/>
              </a:spcBef>
              <a:spcAft>
                <a:spcPct val="0"/>
              </a:spcAft>
              <a:buAutoNum type="alphaLcParenR"/>
              <a:defRPr/>
            </a:pPr>
            <a:r>
              <a:rPr lang="sl-SI" sz="2400" b="1" dirty="0" err="1">
                <a:solidFill>
                  <a:srgbClr val="FF0000"/>
                </a:solidFill>
              </a:rPr>
              <a:t>denacifikacija</a:t>
            </a:r>
            <a:r>
              <a:rPr lang="sl-SI" sz="2400" b="1" dirty="0">
                <a:solidFill>
                  <a:srgbClr val="FF0000"/>
                </a:solidFill>
              </a:rPr>
              <a:t> (nemško </a:t>
            </a:r>
            <a:r>
              <a:rPr lang="sl-SI" sz="2400" b="1" dirty="0" err="1">
                <a:solidFill>
                  <a:srgbClr val="FF0000"/>
                </a:solidFill>
              </a:rPr>
              <a:t>Entnazifizierung</a:t>
            </a:r>
            <a:r>
              <a:rPr lang="sl-SI" sz="2400" b="1" dirty="0">
                <a:solidFill>
                  <a:srgbClr val="FF0000"/>
                </a:solidFill>
              </a:rPr>
              <a:t>) </a:t>
            </a:r>
            <a:r>
              <a:rPr lang="sl-SI" sz="2400" b="1" dirty="0">
                <a:solidFill>
                  <a:srgbClr val="0000FF"/>
                </a:solidFill>
              </a:rPr>
              <a:t>je naziv za skupino postopkov, ki so jih uvedli zavezniki v Nemčiji in Avstriji po 2. svetovni vojni (želeli so zatreti nacistično ideologijo);</a:t>
            </a:r>
          </a:p>
          <a:p>
            <a:pPr marL="514350" indent="-514350" algn="ctr" defTabSz="914400" eaLnBrk="1" fontAlgn="base" hangingPunct="1">
              <a:spcBef>
                <a:spcPct val="0"/>
              </a:spcBef>
              <a:spcAft>
                <a:spcPct val="0"/>
              </a:spcAft>
              <a:buAutoNum type="alphaLcParenR"/>
              <a:defRPr/>
            </a:pPr>
            <a:r>
              <a:rPr lang="sl-SI" sz="2400" b="1" dirty="0" err="1">
                <a:solidFill>
                  <a:srgbClr val="FF0000"/>
                </a:solidFill>
              </a:rPr>
              <a:t>influencer</a:t>
            </a:r>
            <a:r>
              <a:rPr lang="sl-SI" sz="2400" b="1" dirty="0">
                <a:solidFill>
                  <a:srgbClr val="0000FF"/>
                </a:solidFill>
              </a:rPr>
              <a:t> – vplivnež …)</a:t>
            </a:r>
          </a:p>
          <a:p>
            <a:pPr algn="ctr" defTabSz="914400" eaLnBrk="1" fontAlgn="base" hangingPunct="1">
              <a:spcBef>
                <a:spcPct val="0"/>
              </a:spcBef>
              <a:spcAft>
                <a:spcPct val="0"/>
              </a:spcAft>
              <a:buFont typeface="Arial" pitchFamily="34" charset="0"/>
              <a:buChar char="•"/>
              <a:defRPr/>
            </a:pPr>
            <a:r>
              <a:rPr lang="sl-SI" sz="2400" dirty="0">
                <a:solidFill>
                  <a:srgbClr val="0000FF"/>
                </a:solidFill>
              </a:rPr>
              <a:t> To je </a:t>
            </a:r>
            <a:r>
              <a:rPr lang="sl-SI" sz="2400" b="1" dirty="0">
                <a:solidFill>
                  <a:srgbClr val="0000FF"/>
                </a:solidFill>
              </a:rPr>
              <a:t>miselna povezava med posameznimi pojmi in predstavami</a:t>
            </a:r>
            <a:r>
              <a:rPr lang="sl-SI" sz="2400" dirty="0">
                <a:solidFill>
                  <a:srgbClr val="0000FF"/>
                </a:solidFill>
              </a:rPr>
              <a:t>, tako da ena izzove drugo. </a:t>
            </a:r>
          </a:p>
          <a:p>
            <a:pPr algn="ctr" defTabSz="914400" eaLnBrk="1" fontAlgn="base" hangingPunct="1">
              <a:spcBef>
                <a:spcPct val="0"/>
              </a:spcBef>
              <a:spcAft>
                <a:spcPct val="0"/>
              </a:spcAft>
              <a:buFont typeface="Arial" pitchFamily="34" charset="0"/>
              <a:buChar char="•"/>
              <a:defRPr/>
            </a:pPr>
            <a:r>
              <a:rPr lang="sl-SI" sz="2400" dirty="0">
                <a:solidFill>
                  <a:srgbClr val="0000FF"/>
                </a:solidFill>
              </a:rPr>
              <a:t>Takšne povezave ustvarjamo nenehno.</a:t>
            </a:r>
          </a:p>
          <a:p>
            <a:pPr algn="ctr" defTabSz="914400" eaLnBrk="1" fontAlgn="base" hangingPunct="1">
              <a:spcBef>
                <a:spcPct val="0"/>
              </a:spcBef>
              <a:spcAft>
                <a:spcPct val="0"/>
              </a:spcAft>
              <a:buFont typeface="Arial" pitchFamily="34" charset="0"/>
              <a:buChar char="•"/>
              <a:defRPr/>
            </a:pPr>
            <a:r>
              <a:rPr lang="sl-SI" sz="2400" b="1" dirty="0">
                <a:solidFill>
                  <a:srgbClr val="FF0000"/>
                </a:solidFill>
              </a:rPr>
              <a:t>Mentalni obliž za možgane </a:t>
            </a:r>
          </a:p>
          <a:p>
            <a:pPr marL="0" indent="0" algn="ctr" defTabSz="914400" eaLnBrk="1" fontAlgn="base" hangingPunct="1">
              <a:spcBef>
                <a:spcPct val="0"/>
              </a:spcBef>
              <a:spcAft>
                <a:spcPct val="0"/>
              </a:spcAft>
              <a:defRPr/>
            </a:pPr>
            <a:endParaRPr lang="sl-SI" altLang="sl-SI" sz="2400" b="1" dirty="0">
              <a:solidFill>
                <a:srgbClr val="0000FF"/>
              </a:solidFill>
            </a:endParaRPr>
          </a:p>
        </p:txBody>
      </p:sp>
      <p:pic>
        <p:nvPicPr>
          <p:cNvPr id="2" name="Slika 1">
            <a:extLst>
              <a:ext uri="{FF2B5EF4-FFF2-40B4-BE49-F238E27FC236}">
                <a16:creationId xmlns:a16="http://schemas.microsoft.com/office/drawing/2014/main" id="{A8D4B384-E385-4436-AABA-6F2D4978F161}"/>
              </a:ext>
            </a:extLst>
          </p:cNvPr>
          <p:cNvPicPr>
            <a:picLocks noChangeAspect="1"/>
          </p:cNvPicPr>
          <p:nvPr/>
        </p:nvPicPr>
        <p:blipFill>
          <a:blip r:embed="rId2"/>
          <a:stretch>
            <a:fillRect/>
          </a:stretch>
        </p:blipFill>
        <p:spPr>
          <a:xfrm>
            <a:off x="5705476" y="179911"/>
            <a:ext cx="3181350" cy="2066139"/>
          </a:xfrm>
          <a:prstGeom prst="rect">
            <a:avLst/>
          </a:prstGeom>
        </p:spPr>
      </p:pic>
      <p:pic>
        <p:nvPicPr>
          <p:cNvPr id="3" name="Slika 2">
            <a:extLst>
              <a:ext uri="{FF2B5EF4-FFF2-40B4-BE49-F238E27FC236}">
                <a16:creationId xmlns:a16="http://schemas.microsoft.com/office/drawing/2014/main" id="{40317A42-C3D1-48E2-B3F8-8F22829F00D9}"/>
              </a:ext>
            </a:extLst>
          </p:cNvPr>
          <p:cNvPicPr>
            <a:picLocks noChangeAspect="1"/>
          </p:cNvPicPr>
          <p:nvPr/>
        </p:nvPicPr>
        <p:blipFill>
          <a:blip r:embed="rId3"/>
          <a:stretch>
            <a:fillRect/>
          </a:stretch>
        </p:blipFill>
        <p:spPr>
          <a:xfrm>
            <a:off x="2388094" y="179911"/>
            <a:ext cx="3098306" cy="206613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410A3D75-7651-95BA-7D78-F0A6F2751CFF}"/>
              </a:ext>
            </a:extLst>
          </p:cNvPr>
          <p:cNvPicPr>
            <a:picLocks noChangeAspect="1"/>
          </p:cNvPicPr>
          <p:nvPr/>
        </p:nvPicPr>
        <p:blipFill>
          <a:blip r:embed="rId2"/>
          <a:stretch>
            <a:fillRect/>
          </a:stretch>
        </p:blipFill>
        <p:spPr>
          <a:xfrm>
            <a:off x="3809802" y="609601"/>
            <a:ext cx="6515298" cy="4962524"/>
          </a:xfrm>
          <a:prstGeom prst="rect">
            <a:avLst/>
          </a:prstGeom>
        </p:spPr>
      </p:pic>
    </p:spTree>
    <p:extLst>
      <p:ext uri="{BB962C8B-B14F-4D97-AF65-F5344CB8AC3E}">
        <p14:creationId xmlns:p14="http://schemas.microsoft.com/office/powerpoint/2010/main" val="23581941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Pravokotnik 1">
            <a:extLst>
              <a:ext uri="{FF2B5EF4-FFF2-40B4-BE49-F238E27FC236}">
                <a16:creationId xmlns:a16="http://schemas.microsoft.com/office/drawing/2014/main" id="{49A0F127-7729-4A4C-A745-2F8BB6071C4E}"/>
              </a:ext>
            </a:extLst>
          </p:cNvPr>
          <p:cNvSpPr>
            <a:spLocks noChangeArrowheads="1"/>
          </p:cNvSpPr>
          <p:nvPr/>
        </p:nvSpPr>
        <p:spPr bwMode="auto">
          <a:xfrm>
            <a:off x="2208213" y="2349500"/>
            <a:ext cx="7416800" cy="830997"/>
          </a:xfrm>
          <a:prstGeom prst="rect">
            <a:avLst/>
          </a:prstGeom>
          <a:noFill/>
          <a:ln>
            <a:noFill/>
          </a:ln>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fontAlgn="base" hangingPunct="1">
              <a:spcBef>
                <a:spcPct val="0"/>
              </a:spcBef>
              <a:spcAft>
                <a:spcPct val="0"/>
              </a:spcAft>
              <a:buFont typeface="Arial" charset="0"/>
              <a:buChar char="•"/>
              <a:defRPr/>
            </a:pPr>
            <a:endParaRPr lang="sl-SI" altLang="sl-SI" sz="2400" dirty="0">
              <a:solidFill>
                <a:srgbClr val="0000FF"/>
              </a:solidFill>
            </a:endParaRPr>
          </a:p>
          <a:p>
            <a:pPr marL="0" indent="0" algn="ctr" defTabSz="914400" eaLnBrk="1" fontAlgn="base" hangingPunct="1">
              <a:spcBef>
                <a:spcPct val="0"/>
              </a:spcBef>
              <a:spcAft>
                <a:spcPct val="0"/>
              </a:spcAft>
              <a:defRPr/>
            </a:pPr>
            <a:endParaRPr lang="sl-SI" altLang="sl-SI" sz="2400" b="1" dirty="0">
              <a:solidFill>
                <a:srgbClr val="0000FF"/>
              </a:solidFill>
            </a:endParaRPr>
          </a:p>
        </p:txBody>
      </p:sp>
      <p:pic>
        <p:nvPicPr>
          <p:cNvPr id="4" name="Slika 3">
            <a:extLst>
              <a:ext uri="{FF2B5EF4-FFF2-40B4-BE49-F238E27FC236}">
                <a16:creationId xmlns:a16="http://schemas.microsoft.com/office/drawing/2014/main" id="{C123135B-D1D2-4B5A-B8AC-AD7569945949}"/>
              </a:ext>
            </a:extLst>
          </p:cNvPr>
          <p:cNvPicPr>
            <a:picLocks noChangeAspect="1"/>
          </p:cNvPicPr>
          <p:nvPr/>
        </p:nvPicPr>
        <p:blipFill>
          <a:blip r:embed="rId2"/>
          <a:stretch>
            <a:fillRect/>
          </a:stretch>
        </p:blipFill>
        <p:spPr>
          <a:xfrm>
            <a:off x="4514850" y="639193"/>
            <a:ext cx="4562475" cy="1970658"/>
          </a:xfrm>
          <a:prstGeom prst="rect">
            <a:avLst/>
          </a:prstGeom>
        </p:spPr>
      </p:pic>
      <p:graphicFrame>
        <p:nvGraphicFramePr>
          <p:cNvPr id="2" name="Tabela 1">
            <a:extLst>
              <a:ext uri="{FF2B5EF4-FFF2-40B4-BE49-F238E27FC236}">
                <a16:creationId xmlns:a16="http://schemas.microsoft.com/office/drawing/2014/main" id="{21D1EB82-9C68-4849-85F2-E27025CBF081}"/>
              </a:ext>
            </a:extLst>
          </p:cNvPr>
          <p:cNvGraphicFramePr>
            <a:graphicFrameLocks noGrp="1"/>
          </p:cNvGraphicFramePr>
          <p:nvPr>
            <p:extLst>
              <p:ext uri="{D42A27DB-BD31-4B8C-83A1-F6EECF244321}">
                <p14:modId xmlns:p14="http://schemas.microsoft.com/office/powerpoint/2010/main" val="2858192634"/>
              </p:ext>
            </p:extLst>
          </p:nvPr>
        </p:nvGraphicFramePr>
        <p:xfrm>
          <a:off x="3600450" y="2714626"/>
          <a:ext cx="6619876" cy="3212719"/>
        </p:xfrm>
        <a:graphic>
          <a:graphicData uri="http://schemas.openxmlformats.org/drawingml/2006/table">
            <a:tbl>
              <a:tblPr firstRow="1" firstCol="1" bandRow="1">
                <a:tableStyleId>{5C22544A-7EE6-4342-B048-85BDC9FD1C3A}</a:tableStyleId>
              </a:tblPr>
              <a:tblGrid>
                <a:gridCol w="6619876">
                  <a:extLst>
                    <a:ext uri="{9D8B030D-6E8A-4147-A177-3AD203B41FA5}">
                      <a16:colId xmlns:a16="http://schemas.microsoft.com/office/drawing/2014/main" val="4070742971"/>
                    </a:ext>
                  </a:extLst>
                </a:gridCol>
              </a:tblGrid>
              <a:tr h="2952750">
                <a:tc>
                  <a:txBody>
                    <a:bodyPr/>
                    <a:lstStyle/>
                    <a:p>
                      <a:pPr algn="ctr">
                        <a:lnSpc>
                          <a:spcPct val="107000"/>
                        </a:lnSpc>
                        <a:spcAft>
                          <a:spcPts val="800"/>
                        </a:spcAft>
                      </a:pPr>
                      <a:r>
                        <a:rPr lang="sl-SI" sz="2400" b="1" kern="1200" dirty="0" err="1">
                          <a:solidFill>
                            <a:srgbClr val="0000FF"/>
                          </a:solidFill>
                          <a:latin typeface="Arial" charset="0"/>
                          <a:ea typeface="+mn-ea"/>
                          <a:cs typeface="+mn-cs"/>
                        </a:rPr>
                        <a:t>Kineziologija</a:t>
                      </a:r>
                      <a:r>
                        <a:rPr lang="sl-SI" sz="2400" b="1" kern="1200" dirty="0">
                          <a:solidFill>
                            <a:srgbClr val="0000FF"/>
                          </a:solidFill>
                          <a:latin typeface="Arial" charset="0"/>
                          <a:ea typeface="+mn-ea"/>
                          <a:cs typeface="+mn-cs"/>
                        </a:rPr>
                        <a:t> veda o gibanju. Izhaja iz grške besede </a:t>
                      </a:r>
                      <a:r>
                        <a:rPr lang="sl-SI" sz="2400" b="1" kern="1200" dirty="0" err="1">
                          <a:solidFill>
                            <a:srgbClr val="0000FF"/>
                          </a:solidFill>
                          <a:latin typeface="Arial" charset="0"/>
                          <a:ea typeface="+mn-ea"/>
                          <a:cs typeface="+mn-cs"/>
                        </a:rPr>
                        <a:t>kinesis</a:t>
                      </a:r>
                      <a:r>
                        <a:rPr lang="sl-SI" sz="2400" b="1" kern="1200" dirty="0">
                          <a:solidFill>
                            <a:srgbClr val="0000FF"/>
                          </a:solidFill>
                          <a:latin typeface="Arial" charset="0"/>
                          <a:ea typeface="+mn-ea"/>
                          <a:cs typeface="+mn-cs"/>
                        </a:rPr>
                        <a:t> - gibanje.</a:t>
                      </a:r>
                    </a:p>
                    <a:p>
                      <a:pPr algn="ctr">
                        <a:lnSpc>
                          <a:spcPct val="107000"/>
                        </a:lnSpc>
                        <a:spcAft>
                          <a:spcPts val="800"/>
                        </a:spcAft>
                      </a:pPr>
                      <a:r>
                        <a:rPr lang="sl-SI" sz="2400" b="1" kern="1200" dirty="0">
                          <a:solidFill>
                            <a:srgbClr val="0000FF"/>
                          </a:solidFill>
                          <a:latin typeface="Arial" charset="0"/>
                          <a:ea typeface="+mn-ea"/>
                          <a:cs typeface="+mn-cs"/>
                        </a:rPr>
                        <a:t>Kineziolog je strokovnjak, ki poskuša s svojim strokovnim delom upoštevati znanje, principe in načela biomehanike, anatomije, fiziologije, medicine športa, psihologije, sociologije, antropologije, filozofije in pedagogike. </a:t>
                      </a:r>
                      <a:endParaRPr lang="sl-S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44943264"/>
                  </a:ext>
                </a:extLst>
              </a:tr>
            </a:tbl>
          </a:graphicData>
        </a:graphic>
      </p:graphicFrame>
    </p:spTree>
    <p:extLst>
      <p:ext uri="{BB962C8B-B14F-4D97-AF65-F5344CB8AC3E}">
        <p14:creationId xmlns:p14="http://schemas.microsoft.com/office/powerpoint/2010/main" val="9403559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a:extLst>
              <a:ext uri="{FF2B5EF4-FFF2-40B4-BE49-F238E27FC236}">
                <a16:creationId xmlns:a16="http://schemas.microsoft.com/office/drawing/2014/main" id="{6C5F6AEA-C47D-4281-91C7-36A009F19E65}"/>
              </a:ext>
            </a:extLst>
          </p:cNvPr>
          <p:cNvSpPr>
            <a:spLocks noGrp="1" noChangeArrowheads="1"/>
          </p:cNvSpPr>
          <p:nvPr>
            <p:ph type="ctrTitle"/>
          </p:nvPr>
        </p:nvSpPr>
        <p:spPr>
          <a:xfrm>
            <a:off x="1839913" y="333376"/>
            <a:ext cx="6781800" cy="2735263"/>
          </a:xfrm>
        </p:spPr>
        <p:txBody>
          <a:bodyPr>
            <a:normAutofit fontScale="90000"/>
          </a:bodyPr>
          <a:lstStyle/>
          <a:p>
            <a:pPr algn="ct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endParaRPr lang="sl-SI" altLang="sl-SI"/>
          </a:p>
        </p:txBody>
      </p:sp>
      <p:sp>
        <p:nvSpPr>
          <p:cNvPr id="97283" name="Pravokotnik 3">
            <a:extLst>
              <a:ext uri="{FF2B5EF4-FFF2-40B4-BE49-F238E27FC236}">
                <a16:creationId xmlns:a16="http://schemas.microsoft.com/office/drawing/2014/main" id="{B6CD345F-D878-472E-81C8-B133DD0BCE8D}"/>
              </a:ext>
            </a:extLst>
          </p:cNvPr>
          <p:cNvSpPr>
            <a:spLocks noChangeArrowheads="1"/>
          </p:cNvSpPr>
          <p:nvPr/>
        </p:nvSpPr>
        <p:spPr bwMode="auto">
          <a:xfrm>
            <a:off x="1984375" y="908050"/>
            <a:ext cx="8432800" cy="6002338"/>
          </a:xfrm>
          <a:prstGeom prst="rect">
            <a:avLst/>
          </a:prstGeom>
          <a:noFill/>
          <a:ln>
            <a:noFill/>
          </a:ln>
        </p:spPr>
        <p:txBody>
          <a:bodyPr>
            <a:spAutoFit/>
          </a:bodyPr>
          <a:lstStyle>
            <a:lvl1pPr eaLnBrk="0" hangingPunct="0">
              <a:spcBef>
                <a:spcPct val="20000"/>
              </a:spcBef>
              <a:buClr>
                <a:schemeClr val="tx2"/>
              </a:buClr>
              <a:buSzPct val="70000"/>
              <a:buFont typeface="Wingdings" pitchFamily="2" charset="2"/>
              <a:buChar char="l"/>
              <a:defRPr sz="2200" b="1">
                <a:solidFill>
                  <a:schemeClr val="tx2"/>
                </a:solidFill>
                <a:latin typeface="Times New Roman" pitchFamily="18" charset="0"/>
              </a:defRPr>
            </a:lvl1pPr>
            <a:lvl2pPr marL="742950" indent="-285750" eaLnBrk="0" hangingPunct="0">
              <a:spcBef>
                <a:spcPct val="20000"/>
              </a:spcBef>
              <a:buClr>
                <a:schemeClr val="accent2"/>
              </a:buClr>
              <a:buSzPct val="70000"/>
              <a:buFont typeface="Wingdings" pitchFamily="2" charset="2"/>
              <a:buChar char="l"/>
              <a:defRPr sz="2000" b="1">
                <a:solidFill>
                  <a:schemeClr val="tx2"/>
                </a:solidFill>
                <a:latin typeface="Times New Roman" pitchFamily="18" charset="0"/>
              </a:defRPr>
            </a:lvl2pPr>
            <a:lvl3pPr marL="1143000" indent="-228600" eaLnBrk="0" hangingPunct="0">
              <a:spcBef>
                <a:spcPct val="20000"/>
              </a:spcBef>
              <a:buClr>
                <a:schemeClr val="accent1"/>
              </a:buClr>
              <a:buSzPct val="70000"/>
              <a:buFont typeface="Wingdings" pitchFamily="2" charset="2"/>
              <a:buChar char="l"/>
              <a:defRPr sz="1900">
                <a:solidFill>
                  <a:schemeClr val="tx2"/>
                </a:solidFill>
                <a:latin typeface="Times New Roman" pitchFamily="18" charset="0"/>
              </a:defRPr>
            </a:lvl3pPr>
            <a:lvl4pPr marL="1600200" indent="-228600" eaLnBrk="0" hangingPunct="0">
              <a:spcBef>
                <a:spcPct val="20000"/>
              </a:spcBef>
              <a:buClr>
                <a:schemeClr val="tx2"/>
              </a:buClr>
              <a:buSzPct val="75000"/>
              <a:buFont typeface="Wingdings" pitchFamily="2" charset="2"/>
              <a:buChar char="§"/>
              <a:defRPr sz="1600">
                <a:solidFill>
                  <a:schemeClr val="tx2"/>
                </a:solidFill>
                <a:latin typeface="Arial" charset="0"/>
              </a:defRPr>
            </a:lvl4pPr>
            <a:lvl5pPr marL="2057400" indent="-228600" eaLnBrk="0" hangingPunct="0">
              <a:spcBef>
                <a:spcPct val="20000"/>
              </a:spcBef>
              <a:buClr>
                <a:schemeClr val="folHlink"/>
              </a:buClr>
              <a:buSzPct val="80000"/>
              <a:buFont typeface="Wingdings" pitchFamily="2" charset="2"/>
              <a:buChar char="§"/>
              <a:defRPr sz="1600">
                <a:solidFill>
                  <a:schemeClr val="tx2"/>
                </a:solidFill>
                <a:latin typeface="Arial Narrow"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1600">
                <a:solidFill>
                  <a:schemeClr val="tx2"/>
                </a:solidFill>
                <a:latin typeface="Arial Narrow"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1600">
                <a:solidFill>
                  <a:schemeClr val="tx2"/>
                </a:solidFill>
                <a:latin typeface="Arial Narrow"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1600">
                <a:solidFill>
                  <a:schemeClr val="tx2"/>
                </a:solidFill>
                <a:latin typeface="Arial Narrow"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1600">
                <a:solidFill>
                  <a:schemeClr val="tx2"/>
                </a:solidFill>
                <a:latin typeface="Arial Narrow" pitchFamily="34" charset="0"/>
              </a:defRPr>
            </a:lvl9pPr>
          </a:lstStyle>
          <a:p>
            <a:pPr algn="ctr" defTabSz="914400" eaLnBrk="1" fontAlgn="base" hangingPunct="1">
              <a:spcBef>
                <a:spcPct val="0"/>
              </a:spcBef>
              <a:spcAft>
                <a:spcPct val="0"/>
              </a:spcAft>
              <a:buClrTx/>
              <a:buSzTx/>
              <a:buNone/>
              <a:defRPr/>
            </a:pPr>
            <a:r>
              <a:rPr lang="sl-SI" altLang="sl-SI" sz="2400" dirty="0">
                <a:solidFill>
                  <a:srgbClr val="0000FF"/>
                </a:solidFill>
                <a:latin typeface="Arial" charset="0"/>
              </a:rPr>
              <a:t>VAJA: KLJUČNE BESEDE</a:t>
            </a:r>
          </a:p>
          <a:p>
            <a:pPr algn="ctr" defTabSz="914400" eaLnBrk="1" fontAlgn="base" hangingPunct="1">
              <a:spcBef>
                <a:spcPct val="0"/>
              </a:spcBef>
              <a:spcAft>
                <a:spcPct val="0"/>
              </a:spcAft>
              <a:buClrTx/>
              <a:buSzTx/>
              <a:buNone/>
              <a:defRPr/>
            </a:pPr>
            <a:endParaRPr lang="sl-SI" altLang="sl-SI" sz="2400" dirty="0">
              <a:solidFill>
                <a:srgbClr val="0000FF"/>
              </a:solidFill>
              <a:latin typeface="Arial" charset="0"/>
            </a:endParaRPr>
          </a:p>
          <a:p>
            <a:pPr algn="ctr" defTabSz="914400" eaLnBrk="1" fontAlgn="base" hangingPunct="1">
              <a:spcBef>
                <a:spcPct val="0"/>
              </a:spcBef>
              <a:spcAft>
                <a:spcPct val="0"/>
              </a:spcAft>
              <a:buClrTx/>
              <a:buSzTx/>
              <a:buNone/>
              <a:defRPr/>
            </a:pPr>
            <a:r>
              <a:rPr lang="sl-SI" altLang="sl-SI" sz="2400" dirty="0">
                <a:solidFill>
                  <a:srgbClr val="FF0000"/>
                </a:solidFill>
                <a:latin typeface="Arial" charset="0"/>
              </a:rPr>
              <a:t>Imate 20 besed: </a:t>
            </a:r>
            <a:r>
              <a:rPr lang="sl-SI" altLang="sl-SI" sz="2400" dirty="0">
                <a:solidFill>
                  <a:srgbClr val="0000FF"/>
                </a:solidFill>
                <a:latin typeface="Arial" charset="0"/>
              </a:rPr>
              <a:t>hitro-branje, ključne-besede, miselni-vzorec, učinkovito-učenje, asociacija, spomin,  povezovanje, izboljšanje, motivacija, vaje, zaznavni-tipi, koristi, sproščanje, navpično-branje, diagonalno-branje, ponavljanje, razmišljanje, cilj, besedni-zaklad, bralno-polje </a:t>
            </a:r>
          </a:p>
          <a:p>
            <a:pPr algn="ctr" defTabSz="914400" eaLnBrk="1" fontAlgn="base" hangingPunct="1">
              <a:spcBef>
                <a:spcPct val="0"/>
              </a:spcBef>
              <a:spcAft>
                <a:spcPct val="0"/>
              </a:spcAft>
              <a:buClrTx/>
              <a:buSzTx/>
              <a:buNone/>
              <a:defRPr/>
            </a:pPr>
            <a:r>
              <a:rPr lang="sl-SI" altLang="sl-SI" sz="2400" dirty="0">
                <a:solidFill>
                  <a:srgbClr val="0000FF"/>
                </a:solidFill>
                <a:latin typeface="Arial" charset="0"/>
              </a:rPr>
              <a:t>  </a:t>
            </a:r>
          </a:p>
          <a:p>
            <a:pPr marL="457200" indent="-457200" algn="ctr" defTabSz="914400" eaLnBrk="1" fontAlgn="base" hangingPunct="1">
              <a:spcBef>
                <a:spcPct val="0"/>
              </a:spcBef>
              <a:spcAft>
                <a:spcPct val="0"/>
              </a:spcAft>
              <a:buClrTx/>
              <a:buSzTx/>
              <a:buFont typeface="+mj-lt"/>
              <a:buAutoNum type="arabicPeriod"/>
              <a:defRPr/>
            </a:pPr>
            <a:r>
              <a:rPr lang="sl-SI" altLang="sl-SI" sz="2400" dirty="0">
                <a:solidFill>
                  <a:srgbClr val="FF0000"/>
                </a:solidFill>
                <a:latin typeface="Arial" charset="0"/>
              </a:rPr>
              <a:t>Napišite 3 smiselne stavke.</a:t>
            </a:r>
          </a:p>
          <a:p>
            <a:pPr marL="457200" indent="-457200" algn="ctr" defTabSz="914400" eaLnBrk="1" fontAlgn="base" hangingPunct="1">
              <a:spcBef>
                <a:spcPct val="0"/>
              </a:spcBef>
              <a:spcAft>
                <a:spcPct val="0"/>
              </a:spcAft>
              <a:buClrTx/>
              <a:buSzTx/>
              <a:buFont typeface="+mj-lt"/>
              <a:buAutoNum type="arabicPeriod"/>
              <a:defRPr/>
            </a:pPr>
            <a:r>
              <a:rPr lang="sl-SI" altLang="sl-SI" sz="2400" dirty="0">
                <a:solidFill>
                  <a:srgbClr val="0000FF"/>
                </a:solidFill>
                <a:latin typeface="Arial" charset="0"/>
              </a:rPr>
              <a:t>V teh besedah </a:t>
            </a:r>
            <a:r>
              <a:rPr lang="sl-SI" altLang="sl-SI" sz="2400" dirty="0">
                <a:solidFill>
                  <a:srgbClr val="FF0000"/>
                </a:solidFill>
                <a:latin typeface="Arial" charset="0"/>
              </a:rPr>
              <a:t>uporabite najmanj dve besedi </a:t>
            </a:r>
            <a:r>
              <a:rPr lang="sl-SI" altLang="sl-SI" sz="2400" dirty="0">
                <a:solidFill>
                  <a:srgbClr val="0000FF"/>
                </a:solidFill>
                <a:latin typeface="Arial" charset="0"/>
              </a:rPr>
              <a:t>iz zgornjega nabora (skloni so lahko drugačni) ter dodajte besede po lastni izbiri. </a:t>
            </a:r>
          </a:p>
          <a:p>
            <a:pPr marL="457200" indent="-457200" algn="ctr" defTabSz="914400" eaLnBrk="1" fontAlgn="base" hangingPunct="1">
              <a:spcBef>
                <a:spcPct val="0"/>
              </a:spcBef>
              <a:spcAft>
                <a:spcPct val="0"/>
              </a:spcAft>
              <a:buClrTx/>
              <a:buSzTx/>
              <a:buFont typeface="+mj-lt"/>
              <a:buAutoNum type="arabicPeriod"/>
              <a:defRPr/>
            </a:pPr>
            <a:r>
              <a:rPr lang="sl-SI" altLang="sl-SI" sz="2400" dirty="0">
                <a:solidFill>
                  <a:srgbClr val="FF0000"/>
                </a:solidFill>
                <a:latin typeface="Arial" charset="0"/>
              </a:rPr>
              <a:t>Besede se ne smejo ponavljati.</a:t>
            </a:r>
          </a:p>
          <a:p>
            <a:pPr marL="457200" indent="-457200" algn="ctr" defTabSz="914400" eaLnBrk="1" fontAlgn="base" hangingPunct="1">
              <a:spcBef>
                <a:spcPct val="0"/>
              </a:spcBef>
              <a:spcAft>
                <a:spcPct val="0"/>
              </a:spcAft>
              <a:buClrTx/>
              <a:buSzTx/>
              <a:buFont typeface="+mj-lt"/>
              <a:buAutoNum type="arabicPeriod"/>
              <a:defRPr/>
            </a:pPr>
            <a:r>
              <a:rPr lang="sl-SI" altLang="sl-SI" sz="2400" dirty="0">
                <a:solidFill>
                  <a:srgbClr val="0000FF"/>
                </a:solidFill>
                <a:latin typeface="Arial" charset="0"/>
              </a:rPr>
              <a:t>Čas: 3 minute.</a:t>
            </a:r>
            <a:endParaRPr lang="sl-SI" altLang="sl-SI" sz="2400" dirty="0">
              <a:solidFill>
                <a:srgbClr val="FF0000"/>
              </a:solidFill>
              <a:latin typeface="Arial" charset="0"/>
            </a:endParaRPr>
          </a:p>
          <a:p>
            <a:pPr marL="457200" indent="-457200" algn="ctr" defTabSz="914400" eaLnBrk="1" fontAlgn="base" hangingPunct="1">
              <a:spcBef>
                <a:spcPct val="0"/>
              </a:spcBef>
              <a:spcAft>
                <a:spcPct val="0"/>
              </a:spcAft>
              <a:buClrTx/>
              <a:buSzTx/>
              <a:buFont typeface="+mj-lt"/>
              <a:buAutoNum type="arabicPeriod"/>
              <a:defRPr/>
            </a:pPr>
            <a:endParaRPr lang="sl-SI" altLang="sl-SI" sz="2400" dirty="0">
              <a:solidFill>
                <a:srgbClr val="0000FF"/>
              </a:solidFill>
              <a:latin typeface="Arial" charset="0"/>
            </a:endParaRPr>
          </a:p>
        </p:txBody>
      </p:sp>
      <p:sp>
        <p:nvSpPr>
          <p:cNvPr id="154628" name="AutoShape 6" descr="data:image/jpeg;base64,/9j/4AAQSkZJRgABAQAAAQABAAD/2wCEAAkGBhQSEBQUExQWFBQVFRQUFBUUFxcYFBUVFBQVFBQUFBUYHCYeGBkjGRQUHzAgIycpLCwsFR8xNTAqNSYrLCkBCQoKDgwOFA8PGi0kHBwpLCwsLCktLCwpLCwsLCwpKSwsLCwsLCwpKSwsLCkpKSwpKSksKSksKSwsLCksLCwpKf/AABEIAMIBAwMBIgACEQEDEQH/xAAbAAACAwEBAQAAAAAAAAAAAAABAgADBAUGB//EAEIQAAEDAQUDCgMGBAUFAQAAAAEAAhEDBBIhMUFRYZEFEyJScYGhsdHwFDLBBhVCgpLhU2Ki8TNDcsLSFiNUo7Jj/8QAGQEBAQEBAQEAAAAAAAAAAAAAAAECAwQF/8QAKxEAAgIBAwMDAwQDAAAAAAAAAAECERIDIVExQWEEIpETgaEyQrHwM3HR/9oADAMBAAIRAxEAPwDhISjCIavYcgBMFLihYlAYORvJLqIClAaUZSSpKUCwFG8qbyl5KFl3OKGoqpUlKBbfUlIGlOGlMQMEZSlqgCYix0EQ1S6mIsgKIchCIWlAljgp2lVSjeW8SWXiE4Wa+iHK0gagmlZmuTgq0QulFVjtTXlChIQuqc4pzqgJzanNqc4hzqWCXFEOdUVsHIkKSkLDsUDSs0LHlRLChadiULDeQLkLp2Jm0ylCxbyMq0M3IiiEoWUpg1aGWYK5tnaoUyCkrG0VsbRCtZRCWgYbhTNYV0RQCcUFdiHPbZ04sa2GmdiUtOxUGU2NIbOVqM7ELh3q0QxmkUC1bOZ3qfDbwqDFCELb8IiLOFkphhSV0RSCa41SynMkpgSt5axVuDdqWQzAlS8VaXhIawQC3yhe3qGqqn1UBaHI3lkNUoXioU296Cx3jtUUKdp1kB0VTuTxsPBbTTOxwQ7yu/0uDlkc/wC7hsIR+C3rog/zKxvv3Cv0mM0ck2Q7Ups5XcBGscAlLWHQe+9Z+my5HHZQ7eCubYQdnfgujzTNnn6IimNJ99yy4NFtGNvJH8wTjkYrWGjaeA9UzY2+CzUi2jM3kJ+w++5H7mePwu4LWKm//wCgrm2pwyeR+Y/VZ9w2Ob8A4aHgVBRcNPNdhvKNXrni0omvVO/8oPkrcu6Q2OU2m7dxVjaDtniFvDXagfphWNpjUBXfgHO5h3VUNmOyF1Gsp6jgYVo5va7is7izhOsvuEPgJ08F6EOp7Xf0pXuboT3tH0WbZTz55NVT7KQu1XO8eSwVm+5C0myHLqsKyVVttBOi51e8tWCl9RJzh2qGkdiHNFQB5xCVObKgplABSE4plS4VCgARCPNlNzSgFUT80ggPXCx1dnip8JV6p8Cu4OUQND+oHzAQ+9WbDxZ6q5y4M0jiGhUGbJ7gUHUHa0v6V2Tyq3q+LPVIeUm9Q+C0py4JS5ONzG2l4EIXGfwz3FwXWfbW9U/pPoqnW3dxa70XRTnx+SUjmgUtWvH5v2UuUv5xwXQ+O3N4FBtvHVpnj6ralPh/JnY5rqLdHP4Ks0NjncCux8azWnT4lEWmlrTHc79lc5cP8ClycM0T1vAoC+NfFehbzJ/Af1D/AIqc3S0bxP7KfVfdfwMfJwBWeNfFWtttTb5ei7HMU9g/UEvwdM6N/UmcX1QpnNHKNXrDgnHKVTW6e5bxyZTOreKh5Gp9cD837LOUOPwXcw/Hu1a08Qp8f/LHetw5Dp/xgPzj0R+4Wf8AkMHaQUy0/wCpj3GH44+wiLYDn5Lb9wN/8mnw9UDyFsrUTwH1Ub0+f5/4XcyFzT+I8UpszDr4han8iu61E9lRZ6lgc3O53VApUX0khbXYpPJjDqfBVu5MYOtwRcw+3hLO0+IP1Uek13RcvBW+wtVD7MNi1GqB+IcFXUtHYe79lzaruasxPoBVmgtT39irLt6zuUo5hDmVcXKX0BTzSHNKxzkt4pQsXmVE14qJQs3HlF/UA/V6ofeT+qP6vVdk8mjrH9LvolNiHWd+h69Bxs5I5XqDQcT6pm8vVhkBxK6fwe8/of6KfBnb/Q70T7CznD7Q2j279lP+obR7g/RdIWR3W/pd6IfBu7fyqbcFvyc7/qG0buA9EW/aCtqG/pC6DrE8fg4NHqh8O/8Ahu/QP+Sv2Ja5MB5ccfmaP0ot5aGrB+n91vFA60z+kf8AJNzLdWR3furbFo545Yb1Y7B+6ccss2HiVvbZ6esj8pVgslHaf0n/AIpm+Bsc4ctM2u8D5tVjeVmdva1n/BbxYqPWP6f2T/dtLb4D0UzfA25Ob95s/kPaxv0ah9409W0/0rpO5KpdZve1c23Ug19INAh1S67AfLzVV/8AtB7uMeo12KkmT42kfwsHYHD6qGvT3cT6rS6xDqjwQ+CGwDgrlPyT2mbnBt8SlInUcVqNiG0e+5A2MbRwWGpM1aMTqI3Ks0Qt5sY3cCgLGdg996mIyOc5oVZHausLC7q++KYWF3U98UxLkcQt7eKFzcV3RYndTy9Uwsb+r5JRMjhc0er5o/Cu6vmu4bI/q+KHw9XqpQyOKLA7s7lY3klx29wXXFKrsHBWNZU39wPopTGSOQ3kQ7+CdvIm48F1CH9Z3AoFrus7gUxZckYPuUILfcdtPj6qJiyZHphTon/MHBT4ej1/A+C8PYrQ+mIvYaA4jTRbxyptn19wuMdZPq6JLRkuh6kUaQP+J4H3qjzNI/5m/IrzNO2EjDxPriobQezv/ZdqfJyxPSvo0v4u3wzy7EnwtHr+B+q8860Zad+ChtWORnLA+9viqk+RiejFlo/xD4ofDUcucPDZ3Lzb7b27pz7sc0ptOkH6xszVp8ko9KaNHWrxVTn2YZ1295XA+J0LTx9Sk50dUe52lSpclpdzu1LVY251mn/SHO8pWOty1Y25X3dlMj/7IXMLAc2jsn0VbrIOrGOHvVZanybSjwaLT9oKWTKPe4gDtIbJ8VjZy24f5VN2+XD6lR3J8jQbs+OqX4GJxAA3FZb1OTolDgsqfaS6P8ETp/3HQPBaG0HVBSe64265tS6yXzLSHS9xEkte4YARO5Yvu7afDT6Lo2MXaYbM3cO7QFcNZzUU7OmmoX0NVPlGyYg842NrJw/KTvHctNJ9id/mjva5vmAuFaKLZJx3xsOfr3IsoN9/Vd4Sm1dnGUIJ9D0LLNY/4rTlrtVv3dZom9wBXnObG7gPRWXzt99kLp7u8jk4o9COTbPneOnWjHej8BZ+uf6vZXnOfO2e9AWiNTxV35GJ6UWGh1juwco2yWfreBXmviczJjap8bvJP9/fepvyMT0/wln2jgde5AWWz9YcCvMutm87BOnd3KfFYk3yDww2E96m/JcT0zrJQmL/AIHxU+BodfzXmfjCRrxndMx2oPtcjF2sAnLdGw4JvyTE9Q6x0MenlngfJFtkodfwK8qeUP5omREnvx104KG2RPSyxjPvJ95lN+S4nqzZKHX8CgbJRH4/Ary/xZ37hMDYoLaZE7c5IjgZ24Qm/IxPUGlQGdQILy7rRjt/NCib8jE5tKN3grucntUbSA0id2G/emNMdU55DAn3gsRgkdnJsnORsk7wrJw07Adu7iq7uGsYYRht7ESP5fMDw7l0MDOqjPZnrt3IX+HpPgiynGF0abcoGuxBzIOQzyxnHUQqQAqCfHXsOaUVxjkOCLhPoT34DVHh4+MQqgNzs6DHHTwjtQ57sj33JYjf+UotM4Hww8dUBBaD++kengpTqn37wzTDKfFG6pQFNU8NuSDXk6HDZ798UHbO7XQY4d/iFbcj3MKNIopqGPfqE9CpBxgTlG72Ut6NffeVmtlWKlDEYveP/RVd/tXLWXsZvTfuRre/H1VTK0YHx2aZ6o08ZxGmGE67U7hrhnB7D4KaP+NF1P1MIclcm993aFCP3XU5iEFU169xpcdAcNTu7VaW+/crk/aGs5tF5YWi4Wl94T0C6H7MQwl3cpJ0ipWzeKvsIi0Tj7z2fRU1RdcQSMCezA4+96BrA6jVLBf8X3dv096oOrbO6Z26QVRzuzfOfspX1I9Mz5qAvNcd2muvb9dUedB7eHmsr3jQYdh7tMkvPa+mHYEsprNUax3ToUzarc8sRlPvcsQrDbA7fOERW1w3CO/uUBsFUaCBO3XdgoajTiD55rGK2haMoy8pKgrz1jnOIQHSBnImPe9Rco2vd74KJYo6LagH4eEfVpnvVnxEAZjtc3s2BY3AfieAd7o8LyWlQEYRtyJ4wR4laohuFsOhkfknw0SmuYksPAfQ+Sy/Cnc7uf6qU2PAwDD2DFWiDWnlQDAAXjkOlhvIJyzjaexc60VqjsjiSI0bwAwyK5tC1l1rrh8S14bG4Mbd4zMbyutb7SKVHnnfLTdTL85uOJpOIjZzgMbl8T1Gs56605P23R9fQ0lHRc1+qrM1zmZc17pBJ6TrwM4kFuADcYAiYjGcR1qdpkAzGGMgTlksdflGk6jzzDzgA6DmYi8cgMJGOYzzyWqhaJaC8wXfhMSJyaSdRhO9fVhFQk0j5s25JNl7a+yeI85Momo46kjDNwhVc4Bq3DPpCUprCcC3slh8yu9rk5UzQXn+131QNQ9m/DDxmVQ62NAl1RgA1lkd5vQAq229kzz1M777BJOGUnaApaFM1sB2f1HtAyx/dODr448NViNtp4f9yjP+th8E33gw4c4wZfibHg6QraFM1h4/mjvWC3OmpRMyA95/9FRv+5XG3N/jUj2eXzZqi1WthuAPa4kkAgnAxjhpgDwXLVfsZuC9yNlmd0ZnM+WHqrQ6TkY95CEjKrWtAGQw/FxMhQ1hgGz3D1GK1BYxSJJ22xmumYGXW9+5TThlMbD5ZLCQTaBLXSKZcHZDFwbBg4zv2cNrp28Wn9kTuyNUI93aOJ8lyeXgfg7RMgmjVmJH4CMe7BdSq0zGepgHD+qFyftKXGyWgAEk0njSZIgao+jKupOQ7Vz1koVCTeNNk6yWDm3HAgybh4rcHxgcQdS0z5leS5P5RfZLDZmuaQS+5DoEOc+qbpnHQzlkF6gPIBJiACTDjkPmwx2FYi+xqS7jujS73t3bJ9wqK9pa3O6J0yHDQZcVyuRftC2uYDXXsXZyC3SBtAjVb61OXTGIBBDhA2g6nbprngpnkriVwcZVIts9VtQTTh2y6Zyw0O7YmqiNCNskjhLSuBTpBlodcAAuta6BAL5cXYEZgOaO7cu0wgAwY3gujiuenNyck+xrUgoqLXcYuy9R9QE5yz8AfG8lp2jS85wjRx8ilFTQk959F2OQ5bGMQNt317UoLccsd4jzSNdB+bwf6KXicnO7hPmgH5o7fH0KiVzXAwRxY1FAahUDRphreI8vogyqwj5gTv5w8M/oqAXzI5r8rgPqi61E/M8djXMw7jHmtmS8AHKCdopkT3uP0TGq/QVcs2tpgeGiynm3fPUx7W8OiEab6MxenZFxx4OCoPL/AGlDrPXFpaH3Hw2tIHRe0BrHi7oQA3tG9aLF9oqFqo1KLqjWc40Nh+oDgSN2WemcHJd2rYGvBF17mkQQWsukHQjCV895f+xwpy6i7oZ3armNd+UziM84714PUelU5Zdz26HqHBYvoejp2MUCSynUEYzRaKjHNaW4i46HO6QwIBgHZjaftfQiXSwT0ZpQ6WRevAOgQ5fM6dVzSDLh2Eg8V22cv0jDXUL+fzG+6Tdyc7HRed6Ul3f2O61Ivsvue2b9paJJcXNbIBEsdJaZukjTA5BWWf7RU2gy9rSSeiA75sAJJxnLZ4Lw7uVbObreZcSAGghwkDZenQE47s4ztPKtme75akgh14ERIuy6DgPlGgyCzjLyayj4Ovynym+pLWW1lOmWlppseQCHTeDuiJmYxKyVLZXIaHWx7gHNIu12RLSHNgE4EFuB0MLDStdkNS8BUGJeSYjPEERlifAapKAsZgX6owdMtBEERJMaDxXRSkuTDjF8HQPKlcvBNotMsDi0h1J56QDSGuDokg8AVz7V9pbU2oSK9YSA2XkBxa0kgGMMC53FSjRsRw51+IIMsmMQQZgAZZ9qpqWOzEf9u0HDE3qTsd8g4cFtaj73+TD014NPJvLlsqVLrLQ4F7rz3OIujBrS9xI6rWjuC9hTptHMs5xpZSkuN8kuLmkHc0m844b145tnsd26a5PymebxBAMwToZAj+UKGwWOC34iDIxNOXCMwIwxw4LlNuXd/DOkEo9l8n0Y28OJbekC44dIRg6ROkgtBjsS1LSHFoLh0ScYpkCWOacHAh2eoGh3L54LBZBI+J7DcIMGPD1TtstmwHxWRJD7pF4GAG543SCdPmO9YSkv3P8AJt4v9q/B7O0OBDrrmCpcDWuPNht7GMGtGUnYuJToWm84l9nN44ktaRIww6Qz3arjfd9mIbetIMF3SLfmGk5zB+qnwNk6M2gdGRNyL+JcCc5i9H5FtSku7+GYcYvsvlHZp1q7JxpO6ZP+C92ZmQWOm7pAnsWmwPdUs1xz2AloaS4VGm7gQem6CcDPd2LzrLHZGlhNoBicbhGUkOw34TuHcatksRgm0AkXR8jpIGEnu13LT1JNVv8ABFpxW+3yevNW8G36tM3SHYFwyJ6QDnuGUmQRmq7ZymCw3alw5gm67fF2XTOUQvO061iaP8Sm6bo6VAuMABuZ3BW/eliyLqR0JNmkwG4G8cdANq556nn4N4afj5G5G5ArNJfSrXfnBljfwuh10SYBMRuXp2Weuxjr9UOIBghsbgdm/Jecs32zo06wYelQLcX02XHNc4kuJaR0hkdvbkvct5OZVYKjaz3tcOiW82WkHYGMk4/vkuU9bVh12TOkNLTn5aOJycwCcMsMTjJOc93fK2Bw2eP1Tnk00yLrXuBGcYkESCAJEYI0xOTsdgwdO/GV6/S60McW9zyeq0pZZLoKXN6v18ZVZInJw7E9eo5sB2EkAScyTAA2mVUSdp99y9yafQ8TTXUIx+Wfr4BM4GMb3fN3vwRp1RqCT/q9UXUjORxyy7ogyVSFdz+Zvj6KJ+bG3/6UUBka6m0dJ9Rs5BgEditAplvz1o2SPLBE2okY9L9Q8iFScTlHverkLZHWQH5aDjvc/wDt5rG+g4HG63cKjR/uK6HwbnYc5TYNrnSe4BMbEyADVacpIBJPBasuRx7Zywyk3pYkjAc4XOP+kAx4Ly3K/LhrNummxoGXz3hvkugmNo1K9ha7G17gW9O7IJk0wMdAQSSrWcl0C1xi8+6SL5cWNOkl2AHZj3rx6muoyo9EIOSs+cU6BInGNTGC0ig0fK7onC+QQdJ6OJA36+C9c+wgtaLjC8gnJwYMMIBM4GM1l+HDQOi6o4SDdY26CbucnTbic1XdmVI818M2IDgGkwXkHFs4EgSQN2OialydeAa0hrSfmcCA/YZjuDYwnavVu5KAbehhyJvloEDTotO1T4AZvpMDScLsuOsXsIHGFlqRVNM8i2wlwhrYbqTqcekTlujTfMlRYCQQ1pjCScAd5OQHevSvsN0S5jiNOjcgaCcRKR9INpB1RgZngXE3dghNxkjznwfR6MXdXSBMbyfl3fWAEdZcLoEAHEHAkjDLPbgu9Tss0ybgcfwsESIyie+die00MG3aLS+pAGMnLG8WuHiruTI4DbNdbgOkdThd7Dt8kRZg0Tdh2QmYE6mSe6c16gclsA6FEtfgMjiMiZPdxVTOSGgwaRk5gNxjy0QZnmqFjEkuxjHE4E7JTGzg9It6IjI4bgMfeq9UzkinMmi5xwzGXBwVnwdN0ugM0GEZThBDo7A5RthTR5elZqbhee1wG1pERo1ome9WPpUi4uLXYCQARdgDANGOQjDiu/XsDXAOE4AzJx4QRCpPJrDdvHEzBvAC6eyAIIIUuxkvJwWig44tcNMyR2YLUOSaXVPFy9BQ5Ha3KADmSWknGdXfVXVbBAJaGwBJm6cs9TsWjDb5PNN5LpdXz+pRPI1Pqkd59V6N9ilslrQCAQYGyTjIjxTO5ExER2FxxG6B9UTsjvk8z9wMOADydx+kFeq+x/J1azkxUuUielTqEOkxg5rBBacsZHensNhDKt+8ABgGEuxMYAuBymMDnjguq+gSS4uI6PyCbgymQ1vmSvPqyTWJ6dFSTys2m1ET/wByJgQBdDgHExiHCA4TB2yufbaXOk33Pz/CYMdrQJQszoBwVodtw7VrS9OpLJjU15J0cx3JbQ9jhzrocw4vMYOacQdmfcui543jdJTYbeDkec7/AB9V64aajueaWo5COg6cYUaN0dwKj3HZ5eisoVG6tPaCB5jFdDmVE+4Ci2A0/wD9P6FEKc57W6EntH7oAjb4fug1MAR7lTYgBUKvFB+7i31VJko80VNgVUrU4vLbmRi8CC09hW60QGgx0jgMctVQxke5801TEQcuHkvLOEnNPsd4ziotdyg1IP0gYpmNaMYAPvLYmpNAwDYAyMz2b09wLuqOVsrcQUDRmMThoCQPBWw1Qu2FaMiGntxjvQdTbsiMcNcv24KGVAN3mlAFaztfm0HtAJ8VVTsLA4FrBIyIHotAd2oVmB8XhejKRkgA2gJ+XuxjthVVKgbUN+ALrSJwyLp+hV4pDY3GJ6I0mMI3lClycx+N0AB34WtAcRtgSQDOG0LMmqKihnKVMkjnGnYAdfqmY0uHzNdJzDRwzOK1VrC0Y3W/pHoiKRjBsbwFV7kOhk+HGE4HIlpLZPYFU/k/pAg5T8znmcMMiNds5LdkpKuK4FswU+TozbSOOPR4x4qW+g1tJ0NaCIi6I/ECMs810CAqbbZy+mWgxPAxoVcdiWVuZeaJe7ECSMjhnl7lFvJzI24QScyBlO1LTrXqYN2+5hAIkFwIiSCcDtWmtZw9sGROJg+B2qJJ9i2VWKywCJvCToIn+0QralFvVadT0ROOvals1F7cCQRu1/p2QrHSDOGX9s+/is/TVdDWTvqUUHAnAgjcZO9amt7fe5YbLF6SLh0DYg6yf5vTVbxVCultaE+zEcN48UsDa1WuxySXNw4LozAzG9iDmbMEQ33Cl1ALBURv7wooCikRrPcArpb/AD8GpcEpeFm/BBam6Y3wEt5NeCN0bEsAaSdE7mkZgjuS3VC0rLu/BtVQOcUFREMKl07FoyEOn8KYdkJWyf2kpH4bUoFhlApQfeKIKlAsayf7j1QgIA7kC5AOQlAEjE4HQkZ7Rke9QU+zinazYBOeezHRRqkEXWinAkHVZYW201WlsDwyWYMWYOkaYoaN/BAtVkKFdMzNCAKjlB12k492GYnCcIV6S02e+wtOo4bCmWxA2WzBjAG9p2kmMT4cFbe9wkaY27FHnDASdkx4la/0BHVheu3Hf6gOjxVoedPLzRDUpco5MobrpxiNn9k11V3t6bnETQCT2JQAcxHYUZ3nwUjf4BWyBFPtQNPt4qEuGgPYlNfcqCc2Nh4qKc8FEKZwr2NCKi5yIAhK5RRRFIEwRUQgQUtRFRClIeRkSOxFiii2+hCwqUR0kVFIlYLQMUQookupEGPfcnpjB/8Ap/3NUUWGaKCnYcFFFQOoooskIExUUQCFRRRAByAUUWgREqKLIAUyiioIpKiiqASFFFFsH//Z">
            <a:extLst>
              <a:ext uri="{FF2B5EF4-FFF2-40B4-BE49-F238E27FC236}">
                <a16:creationId xmlns:a16="http://schemas.microsoft.com/office/drawing/2014/main" id="{15E08FF1-2FA5-401A-BF69-CDC6A3A67C87}"/>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2200" b="1">
                <a:solidFill>
                  <a:schemeClr val="tx2"/>
                </a:solidFill>
                <a:latin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l"/>
              <a:defRPr sz="2000" b="1">
                <a:solidFill>
                  <a:schemeClr val="tx2"/>
                </a:solidFill>
                <a:latin typeface="Times New Roman" panose="02020603050405020304" pitchFamily="18" charset="0"/>
              </a:defRPr>
            </a:lvl2pPr>
            <a:lvl3pPr marL="1143000" indent="-228600">
              <a:spcBef>
                <a:spcPct val="20000"/>
              </a:spcBef>
              <a:buClr>
                <a:schemeClr val="accent1"/>
              </a:buClr>
              <a:buSzPct val="70000"/>
              <a:buFont typeface="Wingdings" panose="05000000000000000000" pitchFamily="2" charset="2"/>
              <a:buChar char="l"/>
              <a:defRPr sz="1900">
                <a:solidFill>
                  <a:schemeClr val="tx2"/>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
              <a:defRPr sz="1600">
                <a:solidFill>
                  <a:schemeClr val="tx2"/>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9pPr>
          </a:lstStyle>
          <a:p>
            <a:pPr defTabSz="914400" fontAlgn="base">
              <a:spcBef>
                <a:spcPct val="0"/>
              </a:spcBef>
              <a:spcAft>
                <a:spcPct val="0"/>
              </a:spcAft>
              <a:buClrTx/>
              <a:buSzTx/>
              <a:buNone/>
            </a:pPr>
            <a:endParaRPr lang="en-US" altLang="sl-SI" sz="1800" b="0">
              <a:solidFill>
                <a:srgbClr val="000000"/>
              </a:solidFill>
              <a:latin typeface="Arial" panose="020B0604020202020204" pitchFamily="34" charset="0"/>
            </a:endParaRPr>
          </a:p>
        </p:txBody>
      </p:sp>
      <p:pic>
        <p:nvPicPr>
          <p:cNvPr id="154629" name="Picture 2">
            <a:extLst>
              <a:ext uri="{FF2B5EF4-FFF2-40B4-BE49-F238E27FC236}">
                <a16:creationId xmlns:a16="http://schemas.microsoft.com/office/drawing/2014/main" id="{E28F8DD3-23F5-4ED2-84BB-755C32B0BA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0174" y="260350"/>
            <a:ext cx="2195512"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a:extLst>
              <a:ext uri="{FF2B5EF4-FFF2-40B4-BE49-F238E27FC236}">
                <a16:creationId xmlns:a16="http://schemas.microsoft.com/office/drawing/2014/main" id="{62779F5A-7598-479F-8C10-5AC5452F9719}"/>
              </a:ext>
            </a:extLst>
          </p:cNvPr>
          <p:cNvSpPr>
            <a:spLocks noGrp="1" noChangeArrowheads="1"/>
          </p:cNvSpPr>
          <p:nvPr>
            <p:ph type="ctrTitle"/>
          </p:nvPr>
        </p:nvSpPr>
        <p:spPr>
          <a:xfrm>
            <a:off x="1839913" y="333376"/>
            <a:ext cx="6781800" cy="2735263"/>
          </a:xfrm>
        </p:spPr>
        <p:txBody>
          <a:bodyPr>
            <a:normAutofit fontScale="90000"/>
          </a:bodyPr>
          <a:lstStyle/>
          <a:p>
            <a:pPr algn="ct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endParaRPr lang="sl-SI" altLang="sl-SI"/>
          </a:p>
        </p:txBody>
      </p:sp>
      <p:sp>
        <p:nvSpPr>
          <p:cNvPr id="97283" name="Pravokotnik 3">
            <a:extLst>
              <a:ext uri="{FF2B5EF4-FFF2-40B4-BE49-F238E27FC236}">
                <a16:creationId xmlns:a16="http://schemas.microsoft.com/office/drawing/2014/main" id="{E3B63E93-24B5-4B57-A1E2-C092A351646C}"/>
              </a:ext>
            </a:extLst>
          </p:cNvPr>
          <p:cNvSpPr>
            <a:spLocks noChangeArrowheads="1"/>
          </p:cNvSpPr>
          <p:nvPr/>
        </p:nvSpPr>
        <p:spPr bwMode="auto">
          <a:xfrm>
            <a:off x="3857624" y="7937"/>
            <a:ext cx="8105776" cy="5755422"/>
          </a:xfrm>
          <a:prstGeom prst="rect">
            <a:avLst/>
          </a:prstGeom>
          <a:noFill/>
          <a:ln>
            <a:noFill/>
          </a:ln>
        </p:spPr>
        <p:txBody>
          <a:bodyPr wrap="square">
            <a:spAutoFit/>
          </a:bodyPr>
          <a:lstStyle>
            <a:lvl1pPr eaLnBrk="0" hangingPunct="0">
              <a:spcBef>
                <a:spcPct val="20000"/>
              </a:spcBef>
              <a:buClr>
                <a:schemeClr val="tx2"/>
              </a:buClr>
              <a:buSzPct val="70000"/>
              <a:buFont typeface="Wingdings" pitchFamily="2" charset="2"/>
              <a:buChar char="l"/>
              <a:defRPr sz="2200" b="1">
                <a:solidFill>
                  <a:schemeClr val="tx2"/>
                </a:solidFill>
                <a:latin typeface="Times New Roman" pitchFamily="18" charset="0"/>
              </a:defRPr>
            </a:lvl1pPr>
            <a:lvl2pPr marL="742950" indent="-285750" eaLnBrk="0" hangingPunct="0">
              <a:spcBef>
                <a:spcPct val="20000"/>
              </a:spcBef>
              <a:buClr>
                <a:schemeClr val="accent2"/>
              </a:buClr>
              <a:buSzPct val="70000"/>
              <a:buFont typeface="Wingdings" pitchFamily="2" charset="2"/>
              <a:buChar char="l"/>
              <a:defRPr sz="2000" b="1">
                <a:solidFill>
                  <a:schemeClr val="tx2"/>
                </a:solidFill>
                <a:latin typeface="Times New Roman" pitchFamily="18" charset="0"/>
              </a:defRPr>
            </a:lvl2pPr>
            <a:lvl3pPr marL="1143000" indent="-228600" eaLnBrk="0" hangingPunct="0">
              <a:spcBef>
                <a:spcPct val="20000"/>
              </a:spcBef>
              <a:buClr>
                <a:schemeClr val="accent1"/>
              </a:buClr>
              <a:buSzPct val="70000"/>
              <a:buFont typeface="Wingdings" pitchFamily="2" charset="2"/>
              <a:buChar char="l"/>
              <a:defRPr sz="1900">
                <a:solidFill>
                  <a:schemeClr val="tx2"/>
                </a:solidFill>
                <a:latin typeface="Times New Roman" pitchFamily="18" charset="0"/>
              </a:defRPr>
            </a:lvl3pPr>
            <a:lvl4pPr marL="1600200" indent="-228600" eaLnBrk="0" hangingPunct="0">
              <a:spcBef>
                <a:spcPct val="20000"/>
              </a:spcBef>
              <a:buClr>
                <a:schemeClr val="tx2"/>
              </a:buClr>
              <a:buSzPct val="75000"/>
              <a:buFont typeface="Wingdings" pitchFamily="2" charset="2"/>
              <a:buChar char="§"/>
              <a:defRPr sz="1600">
                <a:solidFill>
                  <a:schemeClr val="tx2"/>
                </a:solidFill>
                <a:latin typeface="Arial" charset="0"/>
              </a:defRPr>
            </a:lvl4pPr>
            <a:lvl5pPr marL="2057400" indent="-228600" eaLnBrk="0" hangingPunct="0">
              <a:spcBef>
                <a:spcPct val="20000"/>
              </a:spcBef>
              <a:buClr>
                <a:schemeClr val="folHlink"/>
              </a:buClr>
              <a:buSzPct val="80000"/>
              <a:buFont typeface="Wingdings" pitchFamily="2" charset="2"/>
              <a:buChar char="§"/>
              <a:defRPr sz="1600">
                <a:solidFill>
                  <a:schemeClr val="tx2"/>
                </a:solidFill>
                <a:latin typeface="Arial Narrow" pitchFamily="34"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1600">
                <a:solidFill>
                  <a:schemeClr val="tx2"/>
                </a:solidFill>
                <a:latin typeface="Arial Narrow" pitchFamily="34"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1600">
                <a:solidFill>
                  <a:schemeClr val="tx2"/>
                </a:solidFill>
                <a:latin typeface="Arial Narrow" pitchFamily="34"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1600">
                <a:solidFill>
                  <a:schemeClr val="tx2"/>
                </a:solidFill>
                <a:latin typeface="Arial Narrow" pitchFamily="34"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1600">
                <a:solidFill>
                  <a:schemeClr val="tx2"/>
                </a:solidFill>
                <a:latin typeface="Arial Narrow" pitchFamily="34" charset="0"/>
              </a:defRPr>
            </a:lvl9pPr>
          </a:lstStyle>
          <a:p>
            <a:pPr algn="ctr" defTabSz="914400" eaLnBrk="1" fontAlgn="base" hangingPunct="1">
              <a:spcBef>
                <a:spcPct val="0"/>
              </a:spcBef>
              <a:spcAft>
                <a:spcPct val="0"/>
              </a:spcAft>
              <a:buClrTx/>
              <a:buSzTx/>
              <a:buNone/>
              <a:defRPr/>
            </a:pPr>
            <a:r>
              <a:rPr lang="sl-SI" altLang="sl-SI" sz="2400" dirty="0">
                <a:solidFill>
                  <a:srgbClr val="0000FF"/>
                </a:solidFill>
                <a:latin typeface="Arial" charset="0"/>
              </a:rPr>
              <a:t>SKLEPNE UGOTOVITVE </a:t>
            </a:r>
          </a:p>
          <a:p>
            <a:pPr algn="ctr" defTabSz="914400" eaLnBrk="1" fontAlgn="base" hangingPunct="1">
              <a:spcBef>
                <a:spcPct val="0"/>
              </a:spcBef>
              <a:spcAft>
                <a:spcPct val="0"/>
              </a:spcAft>
              <a:buClrTx/>
              <a:buSzTx/>
              <a:buNone/>
              <a:defRPr/>
            </a:pPr>
            <a:r>
              <a:rPr lang="sl-SI" altLang="sl-SI" sz="2400" dirty="0">
                <a:solidFill>
                  <a:srgbClr val="0000FF"/>
                </a:solidFill>
                <a:latin typeface="Arial" charset="0"/>
              </a:rPr>
              <a:t>  </a:t>
            </a:r>
          </a:p>
          <a:p>
            <a:pPr marL="457200" indent="-457200" algn="ctr" defTabSz="914400" eaLnBrk="1" fontAlgn="base" hangingPunct="1">
              <a:spcBef>
                <a:spcPct val="0"/>
              </a:spcBef>
              <a:spcAft>
                <a:spcPct val="0"/>
              </a:spcAft>
              <a:buClrTx/>
              <a:buSzTx/>
              <a:buFont typeface="+mj-lt"/>
              <a:buAutoNum type="arabicPeriod"/>
              <a:defRPr/>
            </a:pPr>
            <a:r>
              <a:rPr lang="sl-SI" altLang="sl-SI" sz="2400" dirty="0">
                <a:solidFill>
                  <a:srgbClr val="0000FF"/>
                </a:solidFill>
                <a:latin typeface="Arial" charset="0"/>
              </a:rPr>
              <a:t>Pridobili ste veliko informacij na tem področju</a:t>
            </a:r>
          </a:p>
          <a:p>
            <a:pPr marL="457200" indent="-457200" algn="ctr" defTabSz="914400" eaLnBrk="1" fontAlgn="base" hangingPunct="1">
              <a:spcBef>
                <a:spcPct val="0"/>
              </a:spcBef>
              <a:spcAft>
                <a:spcPct val="0"/>
              </a:spcAft>
              <a:buClrTx/>
              <a:buSzTx/>
              <a:buFont typeface="+mj-lt"/>
              <a:buAutoNum type="arabicPeriod"/>
              <a:defRPr/>
            </a:pPr>
            <a:endParaRPr lang="sl-SI" altLang="sl-SI" sz="2400" dirty="0">
              <a:solidFill>
                <a:srgbClr val="0000FF"/>
              </a:solidFill>
              <a:latin typeface="Arial" charset="0"/>
            </a:endParaRPr>
          </a:p>
          <a:p>
            <a:pPr marL="457200" indent="-457200" algn="ctr" defTabSz="914400" eaLnBrk="1" fontAlgn="base" hangingPunct="1">
              <a:spcBef>
                <a:spcPct val="0"/>
              </a:spcBef>
              <a:spcAft>
                <a:spcPct val="0"/>
              </a:spcAft>
              <a:buClrTx/>
              <a:buSzTx/>
              <a:buFont typeface="+mj-lt"/>
              <a:buAutoNum type="arabicPeriod"/>
              <a:defRPr/>
            </a:pPr>
            <a:r>
              <a:rPr lang="sl-SI" altLang="sl-SI" sz="2400" dirty="0">
                <a:solidFill>
                  <a:srgbClr val="0000FF"/>
                </a:solidFill>
                <a:latin typeface="Arial" charset="0"/>
              </a:rPr>
              <a:t>Spoznali ste vaje za hitro branje in uspešno učenje</a:t>
            </a:r>
          </a:p>
          <a:p>
            <a:pPr marL="457200" indent="-457200" algn="ctr" defTabSz="914400" eaLnBrk="1" fontAlgn="base" hangingPunct="1">
              <a:spcBef>
                <a:spcPct val="0"/>
              </a:spcBef>
              <a:spcAft>
                <a:spcPct val="0"/>
              </a:spcAft>
              <a:buClrTx/>
              <a:buSzTx/>
              <a:buFont typeface="+mj-lt"/>
              <a:buAutoNum type="arabicPeriod"/>
              <a:defRPr/>
            </a:pPr>
            <a:endParaRPr lang="sl-SI" altLang="sl-SI" sz="2400" dirty="0">
              <a:solidFill>
                <a:srgbClr val="0000FF"/>
              </a:solidFill>
              <a:latin typeface="Arial" charset="0"/>
            </a:endParaRPr>
          </a:p>
          <a:p>
            <a:pPr marL="457200" indent="-457200" algn="ctr" defTabSz="914400" eaLnBrk="1" fontAlgn="base" hangingPunct="1">
              <a:spcBef>
                <a:spcPct val="0"/>
              </a:spcBef>
              <a:spcAft>
                <a:spcPct val="0"/>
              </a:spcAft>
              <a:buClrTx/>
              <a:buSzTx/>
              <a:buFont typeface="+mj-lt"/>
              <a:buAutoNum type="arabicPeriod"/>
              <a:defRPr/>
            </a:pPr>
            <a:r>
              <a:rPr lang="sl-SI" altLang="sl-SI" sz="2400" dirty="0">
                <a:solidFill>
                  <a:srgbClr val="0000FF"/>
                </a:solidFill>
                <a:latin typeface="Arial" charset="0"/>
              </a:rPr>
              <a:t>Imate določeno znanje in gradivo kot pripomoček</a:t>
            </a:r>
          </a:p>
          <a:p>
            <a:pPr marL="457200" indent="-457200" algn="ctr" defTabSz="914400" eaLnBrk="1" fontAlgn="base" hangingPunct="1">
              <a:spcBef>
                <a:spcPct val="0"/>
              </a:spcBef>
              <a:spcAft>
                <a:spcPct val="0"/>
              </a:spcAft>
              <a:buClrTx/>
              <a:buSzTx/>
              <a:buFont typeface="+mj-lt"/>
              <a:buAutoNum type="arabicPeriod"/>
              <a:defRPr/>
            </a:pPr>
            <a:endParaRPr lang="sl-SI" altLang="sl-SI" sz="2400" dirty="0">
              <a:solidFill>
                <a:srgbClr val="0000FF"/>
              </a:solidFill>
              <a:latin typeface="Arial" charset="0"/>
            </a:endParaRPr>
          </a:p>
          <a:p>
            <a:pPr marL="457200" indent="-457200" algn="ctr" defTabSz="914400" eaLnBrk="1" fontAlgn="base" hangingPunct="1">
              <a:spcBef>
                <a:spcPct val="0"/>
              </a:spcBef>
              <a:spcAft>
                <a:spcPct val="0"/>
              </a:spcAft>
              <a:buClrTx/>
              <a:buSzTx/>
              <a:buFont typeface="+mj-lt"/>
              <a:buAutoNum type="arabicPeriod"/>
              <a:defRPr/>
            </a:pPr>
            <a:r>
              <a:rPr lang="sl-SI" altLang="sl-SI" sz="2400" dirty="0">
                <a:solidFill>
                  <a:srgbClr val="0000FF"/>
                </a:solidFill>
                <a:latin typeface="Arial" charset="0"/>
              </a:rPr>
              <a:t>Potrebujete prakso in izkušnje - </a:t>
            </a:r>
            <a:r>
              <a:rPr lang="sl-SI" altLang="sl-SI" sz="2400" dirty="0">
                <a:solidFill>
                  <a:srgbClr val="FF0000"/>
                </a:solidFill>
                <a:latin typeface="Arial" charset="0"/>
              </a:rPr>
              <a:t>proces</a:t>
            </a:r>
          </a:p>
          <a:p>
            <a:pPr marL="457200" indent="-457200" algn="ctr" defTabSz="914400" eaLnBrk="1" fontAlgn="base" hangingPunct="1">
              <a:spcBef>
                <a:spcPct val="0"/>
              </a:spcBef>
              <a:spcAft>
                <a:spcPct val="0"/>
              </a:spcAft>
              <a:buClrTx/>
              <a:buSzTx/>
              <a:buFont typeface="+mj-lt"/>
              <a:buAutoNum type="arabicPeriod"/>
              <a:defRPr/>
            </a:pPr>
            <a:endParaRPr lang="sl-SI" altLang="sl-SI" sz="2400" dirty="0">
              <a:solidFill>
                <a:srgbClr val="0000FF"/>
              </a:solidFill>
              <a:latin typeface="Arial" charset="0"/>
            </a:endParaRPr>
          </a:p>
          <a:p>
            <a:pPr marL="457200" indent="-457200" algn="ctr" defTabSz="914400" eaLnBrk="1" fontAlgn="base" hangingPunct="1">
              <a:spcBef>
                <a:spcPct val="0"/>
              </a:spcBef>
              <a:spcAft>
                <a:spcPct val="0"/>
              </a:spcAft>
              <a:buClrTx/>
              <a:buSzTx/>
              <a:buFont typeface="+mj-lt"/>
              <a:buAutoNum type="arabicPeriod"/>
              <a:defRPr/>
            </a:pPr>
            <a:r>
              <a:rPr lang="sl-SI" altLang="sl-SI" sz="2400" dirty="0">
                <a:solidFill>
                  <a:srgbClr val="0000FF"/>
                </a:solidFill>
                <a:latin typeface="Arial" charset="0"/>
              </a:rPr>
              <a:t>Dodajte še voljo in vztrajnost</a:t>
            </a:r>
          </a:p>
          <a:p>
            <a:pPr marL="457200" indent="-457200" algn="ctr" defTabSz="914400" eaLnBrk="1" fontAlgn="base" hangingPunct="1">
              <a:spcBef>
                <a:spcPct val="0"/>
              </a:spcBef>
              <a:spcAft>
                <a:spcPct val="0"/>
              </a:spcAft>
              <a:buClrTx/>
              <a:buSzTx/>
              <a:buFont typeface="+mj-lt"/>
              <a:buAutoNum type="arabicPeriod"/>
              <a:defRPr/>
            </a:pPr>
            <a:r>
              <a:rPr lang="sl-SI" altLang="sl-SI" sz="2400" dirty="0">
                <a:solidFill>
                  <a:srgbClr val="0000FF"/>
                </a:solidFill>
                <a:latin typeface="Arial" charset="0"/>
              </a:rPr>
              <a:t>Lahko vedno pokličete, pišete, ali pa pridete na delavnice</a:t>
            </a:r>
          </a:p>
          <a:p>
            <a:pPr marL="457200" indent="-457200" algn="ctr" defTabSz="914400" eaLnBrk="1" fontAlgn="base" hangingPunct="1">
              <a:spcBef>
                <a:spcPct val="0"/>
              </a:spcBef>
              <a:spcAft>
                <a:spcPct val="0"/>
              </a:spcAft>
              <a:buClrTx/>
              <a:buSzTx/>
              <a:buFont typeface="+mj-lt"/>
              <a:buAutoNum type="arabicPeriod"/>
              <a:defRPr/>
            </a:pPr>
            <a:r>
              <a:rPr lang="sl-SI" altLang="sl-SI" sz="2400" dirty="0">
                <a:solidFill>
                  <a:srgbClr val="0000FF"/>
                </a:solidFill>
                <a:latin typeface="Arial" charset="0"/>
              </a:rPr>
              <a:t>Vaja dela mojstra – Cilj : Vau efekt/presenetite sebe</a:t>
            </a:r>
          </a:p>
          <a:p>
            <a:pPr marL="457200" indent="-457200" algn="ctr" defTabSz="914400" eaLnBrk="1" fontAlgn="base" hangingPunct="1">
              <a:spcBef>
                <a:spcPct val="0"/>
              </a:spcBef>
              <a:spcAft>
                <a:spcPct val="0"/>
              </a:spcAft>
              <a:buClrTx/>
              <a:buSzTx/>
              <a:buFont typeface="+mj-lt"/>
              <a:buAutoNum type="arabicPeriod"/>
              <a:defRPr/>
            </a:pPr>
            <a:r>
              <a:rPr lang="sl-SI" altLang="sl-SI" sz="3200" dirty="0">
                <a:solidFill>
                  <a:srgbClr val="FF0000"/>
                </a:solidFill>
                <a:latin typeface="Arial" charset="0"/>
              </a:rPr>
              <a:t>Testiranje</a:t>
            </a:r>
          </a:p>
        </p:txBody>
      </p:sp>
      <p:sp>
        <p:nvSpPr>
          <p:cNvPr id="152580" name="AutoShape 6" descr="data:image/jpeg;base64,/9j/4AAQSkZJRgABAQAAAQABAAD/2wCEAAkGBhQSEBQUExQWFBQVFRQUFBUUFxcYFBUVFBQVFBQUFBUYHCYeGBkjGRQUHzAgIycpLCwsFR8xNTAqNSYrLCkBCQoKDgwOFA8PGi0kHBwpLCwsLCktLCwpLCwsLCwpKSwsLCwsLCwpKSwsLCkpKSwpKSksKSksKSwsLCksLCwpKf/AABEIAMIBAwMBIgACEQEDEQH/xAAbAAACAwEBAQAAAAAAAAAAAAABAgADBAUGB//EAEIQAAEDAQUDCgMGBAUFAQAAAAEAAhEDBBIhMUFRYZEFEyJScYGhsdHwFDLBBhVCgpLhU2Ki8TNDcsLSFiNUo7Jj/8QAGQEBAQEBAQEAAAAAAAAAAAAAAAECAwQF/8QAKxEAAgIBAwMDAwQDAAAAAAAAAAECERIDIVExQWEEIpETgaEyQrHwM3HR/9oADAMBAAIRAxEAPwDhISjCIavYcgBMFLihYlAYORvJLqIClAaUZSSpKUCwFG8qbyl5KFl3OKGoqpUlKBbfUlIGlOGlMQMEZSlqgCYix0EQ1S6mIsgKIchCIWlAljgp2lVSjeW8SWXiE4Wa+iHK0gagmlZmuTgq0QulFVjtTXlChIQuqc4pzqgJzanNqc4hzqWCXFEOdUVsHIkKSkLDsUDSs0LHlRLChadiULDeQLkLp2Jm0ylCxbyMq0M3IiiEoWUpg1aGWYK5tnaoUyCkrG0VsbRCtZRCWgYbhTNYV0RQCcUFdiHPbZ04sa2GmdiUtOxUGU2NIbOVqM7ELh3q0QxmkUC1bOZ3qfDbwqDFCELb8IiLOFkphhSV0RSCa41SynMkpgSt5axVuDdqWQzAlS8VaXhIawQC3yhe3qGqqn1UBaHI3lkNUoXioU296Cx3jtUUKdp1kB0VTuTxsPBbTTOxwQ7yu/0uDlkc/wC7hsIR+C3rog/zKxvv3Cv0mM0ck2Q7Ups5XcBGscAlLWHQe+9Z+my5HHZQ7eCubYQdnfgujzTNnn6IimNJ99yy4NFtGNvJH8wTjkYrWGjaeA9UzY2+CzUi2jM3kJ+w++5H7mePwu4LWKm//wCgrm2pwyeR+Y/VZ9w2Ob8A4aHgVBRcNPNdhvKNXrni0omvVO/8oPkrcu6Q2OU2m7dxVjaDtniFvDXagfphWNpjUBXfgHO5h3VUNmOyF1Gsp6jgYVo5va7is7izhOsvuEPgJ08F6EOp7Xf0pXuboT3tH0WbZTz55NVT7KQu1XO8eSwVm+5C0myHLqsKyVVttBOi51e8tWCl9RJzh2qGkdiHNFQB5xCVObKgplABSE4plS4VCgARCPNlNzSgFUT80ggPXCx1dnip8JV6p8Cu4OUQND+oHzAQ+9WbDxZ6q5y4M0jiGhUGbJ7gUHUHa0v6V2Tyq3q+LPVIeUm9Q+C0py4JS5ONzG2l4EIXGfwz3FwXWfbW9U/pPoqnW3dxa70XRTnx+SUjmgUtWvH5v2UuUv5xwXQ+O3N4FBtvHVpnj6ralPh/JnY5rqLdHP4Ks0NjncCux8azWnT4lEWmlrTHc79lc5cP8ClycM0T1vAoC+NfFehbzJ/Af1D/AIqc3S0bxP7KfVfdfwMfJwBWeNfFWtttTb5ei7HMU9g/UEvwdM6N/UmcX1QpnNHKNXrDgnHKVTW6e5bxyZTOreKh5Gp9cD837LOUOPwXcw/Hu1a08Qp8f/LHetw5Dp/xgPzj0R+4Wf8AkMHaQUy0/wCpj3GH44+wiLYDn5Lb9wN/8mnw9UDyFsrUTwH1Ub0+f5/4XcyFzT+I8UpszDr4han8iu61E9lRZ6lgc3O53VApUX0khbXYpPJjDqfBVu5MYOtwRcw+3hLO0+IP1Uek13RcvBW+wtVD7MNi1GqB+IcFXUtHYe79lzaruasxPoBVmgtT39irLt6zuUo5hDmVcXKX0BTzSHNKxzkt4pQsXmVE14qJQs3HlF/UA/V6ofeT+qP6vVdk8mjrH9LvolNiHWd+h69Bxs5I5XqDQcT6pm8vVhkBxK6fwe8/of6KfBnb/Q70T7CznD7Q2j279lP+obR7g/RdIWR3W/pd6IfBu7fyqbcFvyc7/qG0buA9EW/aCtqG/pC6DrE8fg4NHqh8O/8Ahu/QP+Sv2Ja5MB5ccfmaP0ot5aGrB+n91vFA60z+kf8AJNzLdWR3furbFo545Yb1Y7B+6ccss2HiVvbZ6esj8pVgslHaf0n/AIpm+Bsc4ctM2u8D5tVjeVmdva1n/BbxYqPWP6f2T/dtLb4D0UzfA25Ob95s/kPaxv0ah9409W0/0rpO5KpdZve1c23Ug19INAh1S67AfLzVV/8AtB7uMeo12KkmT42kfwsHYHD6qGvT3cT6rS6xDqjwQ+CGwDgrlPyT2mbnBt8SlInUcVqNiG0e+5A2MbRwWGpM1aMTqI3Ks0Qt5sY3cCgLGdg996mIyOc5oVZHausLC7q++KYWF3U98UxLkcQt7eKFzcV3RYndTy9Uwsb+r5JRMjhc0er5o/Cu6vmu4bI/q+KHw9XqpQyOKLA7s7lY3klx29wXXFKrsHBWNZU39wPopTGSOQ3kQ7+CdvIm48F1CH9Z3AoFrus7gUxZckYPuUILfcdtPj6qJiyZHphTon/MHBT4ej1/A+C8PYrQ+mIvYaA4jTRbxyptn19wuMdZPq6JLRkuh6kUaQP+J4H3qjzNI/5m/IrzNO2EjDxPriobQezv/ZdqfJyxPSvo0v4u3wzy7EnwtHr+B+q8860Zad+ChtWORnLA+9viqk+RiejFlo/xD4ofDUcucPDZ3Lzb7b27pz7sc0ptOkH6xszVp8ko9KaNHWrxVTn2YZ1295XA+J0LTx9Sk50dUe52lSpclpdzu1LVY251mn/SHO8pWOty1Y25X3dlMj/7IXMLAc2jsn0VbrIOrGOHvVZanybSjwaLT9oKWTKPe4gDtIbJ8VjZy24f5VN2+XD6lR3J8jQbs+OqX4GJxAA3FZb1OTolDgsqfaS6P8ETp/3HQPBaG0HVBSe64265tS6yXzLSHS9xEkte4YARO5Yvu7afDT6Lo2MXaYbM3cO7QFcNZzUU7OmmoX0NVPlGyYg842NrJw/KTvHctNJ9id/mjva5vmAuFaKLZJx3xsOfr3IsoN9/Vd4Sm1dnGUIJ9D0LLNY/4rTlrtVv3dZom9wBXnObG7gPRWXzt99kLp7u8jk4o9COTbPneOnWjHej8BZ+uf6vZXnOfO2e9AWiNTxV35GJ6UWGh1juwco2yWfreBXmviczJjap8bvJP9/fepvyMT0/wln2jgde5AWWz9YcCvMutm87BOnd3KfFYk3yDww2E96m/JcT0zrJQmL/AIHxU+BodfzXmfjCRrxndMx2oPtcjF2sAnLdGw4JvyTE9Q6x0MenlngfJFtkodfwK8qeUP5omREnvx104KG2RPSyxjPvJ95lN+S4nqzZKHX8CgbJRH4/Ary/xZ37hMDYoLaZE7c5IjgZ24Qm/IxPUGlQGdQILy7rRjt/NCib8jE5tKN3grucntUbSA0id2G/emNMdU55DAn3gsRgkdnJsnORsk7wrJw07Adu7iq7uGsYYRht7ESP5fMDw7l0MDOqjPZnrt3IX+HpPgiynGF0abcoGuxBzIOQzyxnHUQqQAqCfHXsOaUVxjkOCLhPoT34DVHh4+MQqgNzs6DHHTwjtQ57sj33JYjf+UotM4Hww8dUBBaD++kengpTqn37wzTDKfFG6pQFNU8NuSDXk6HDZ798UHbO7XQY4d/iFbcj3MKNIopqGPfqE9CpBxgTlG72Ut6NffeVmtlWKlDEYveP/RVd/tXLWXsZvTfuRre/H1VTK0YHx2aZ6o08ZxGmGE67U7hrhnB7D4KaP+NF1P1MIclcm993aFCP3XU5iEFU169xpcdAcNTu7VaW+/crk/aGs5tF5YWi4Wl94T0C6H7MQwl3cpJ0ipWzeKvsIi0Tj7z2fRU1RdcQSMCezA4+96BrA6jVLBf8X3dv096oOrbO6Z26QVRzuzfOfspX1I9Mz5qAvNcd2muvb9dUedB7eHmsr3jQYdh7tMkvPa+mHYEsprNUax3ToUzarc8sRlPvcsQrDbA7fOERW1w3CO/uUBsFUaCBO3XdgoajTiD55rGK2haMoy8pKgrz1jnOIQHSBnImPe9Rco2vd74KJYo6LagH4eEfVpnvVnxEAZjtc3s2BY3AfieAd7o8LyWlQEYRtyJ4wR4laohuFsOhkfknw0SmuYksPAfQ+Sy/Cnc7uf6qU2PAwDD2DFWiDWnlQDAAXjkOlhvIJyzjaexc60VqjsjiSI0bwAwyK5tC1l1rrh8S14bG4Mbd4zMbyutb7SKVHnnfLTdTL85uOJpOIjZzgMbl8T1Gs56605P23R9fQ0lHRc1+qrM1zmZc17pBJ6TrwM4kFuADcYAiYjGcR1qdpkAzGGMgTlksdflGk6jzzDzgA6DmYi8cgMJGOYzzyWqhaJaC8wXfhMSJyaSdRhO9fVhFQk0j5s25JNl7a+yeI85Momo46kjDNwhVc4Bq3DPpCUprCcC3slh8yu9rk5UzQXn+131QNQ9m/DDxmVQ62NAl1RgA1lkd5vQAq229kzz1M777BJOGUnaApaFM1sB2f1HtAyx/dODr448NViNtp4f9yjP+th8E33gw4c4wZfibHg6QraFM1h4/mjvWC3OmpRMyA95/9FRv+5XG3N/jUj2eXzZqi1WthuAPa4kkAgnAxjhpgDwXLVfsZuC9yNlmd0ZnM+WHqrQ6TkY95CEjKrWtAGQw/FxMhQ1hgGz3D1GK1BYxSJJ22xmumYGXW9+5TThlMbD5ZLCQTaBLXSKZcHZDFwbBg4zv2cNrp28Wn9kTuyNUI93aOJ8lyeXgfg7RMgmjVmJH4CMe7BdSq0zGepgHD+qFyftKXGyWgAEk0njSZIgao+jKupOQ7Vz1koVCTeNNk6yWDm3HAgybh4rcHxgcQdS0z5leS5P5RfZLDZmuaQS+5DoEOc+qbpnHQzlkF6gPIBJiACTDjkPmwx2FYi+xqS7jujS73t3bJ9wqK9pa3O6J0yHDQZcVyuRftC2uYDXXsXZyC3SBtAjVb61OXTGIBBDhA2g6nbprngpnkriVwcZVIts9VtQTTh2y6Zyw0O7YmqiNCNskjhLSuBTpBlodcAAuta6BAL5cXYEZgOaO7cu0wgAwY3gujiuenNyck+xrUgoqLXcYuy9R9QE5yz8AfG8lp2jS85wjRx8ilFTQk959F2OQ5bGMQNt317UoLccsd4jzSNdB+bwf6KXicnO7hPmgH5o7fH0KiVzXAwRxY1FAahUDRphreI8vogyqwj5gTv5w8M/oqAXzI5r8rgPqi61E/M8djXMw7jHmtmS8AHKCdopkT3uP0TGq/QVcs2tpgeGiynm3fPUx7W8OiEab6MxenZFxx4OCoPL/AGlDrPXFpaH3Hw2tIHRe0BrHi7oQA3tG9aLF9oqFqo1KLqjWc40Nh+oDgSN2WemcHJd2rYGvBF17mkQQWsukHQjCV895f+xwpy6i7oZ3armNd+UziM84714PUelU5Zdz26HqHBYvoejp2MUCSynUEYzRaKjHNaW4i46HO6QwIBgHZjaftfQiXSwT0ZpQ6WRevAOgQ5fM6dVzSDLh2Eg8V22cv0jDXUL+fzG+6Tdyc7HRed6Ul3f2O61Ivsvue2b9paJJcXNbIBEsdJaZukjTA5BWWf7RU2gy9rSSeiA75sAJJxnLZ4Lw7uVbObreZcSAGghwkDZenQE47s4ztPKtme75akgh14ERIuy6DgPlGgyCzjLyayj4Ovynym+pLWW1lOmWlppseQCHTeDuiJmYxKyVLZXIaHWx7gHNIu12RLSHNgE4EFuB0MLDStdkNS8BUGJeSYjPEERlifAapKAsZgX6owdMtBEERJMaDxXRSkuTDjF8HQPKlcvBNotMsDi0h1J56QDSGuDokg8AVz7V9pbU2oSK9YSA2XkBxa0kgGMMC53FSjRsRw51+IIMsmMQQZgAZZ9qpqWOzEf9u0HDE3qTsd8g4cFtaj73+TD014NPJvLlsqVLrLQ4F7rz3OIujBrS9xI6rWjuC9hTptHMs5xpZSkuN8kuLmkHc0m844b145tnsd26a5PymebxBAMwToZAj+UKGwWOC34iDIxNOXCMwIwxw4LlNuXd/DOkEo9l8n0Y28OJbekC44dIRg6ROkgtBjsS1LSHFoLh0ScYpkCWOacHAh2eoGh3L54LBZBI+J7DcIMGPD1TtstmwHxWRJD7pF4GAG543SCdPmO9YSkv3P8AJt4v9q/B7O0OBDrrmCpcDWuPNht7GMGtGUnYuJToWm84l9nN44ktaRIww6Qz3arjfd9mIbetIMF3SLfmGk5zB+qnwNk6M2gdGRNyL+JcCc5i9H5FtSku7+GYcYvsvlHZp1q7JxpO6ZP+C92ZmQWOm7pAnsWmwPdUs1xz2AloaS4VGm7gQem6CcDPd2LzrLHZGlhNoBicbhGUkOw34TuHcatksRgm0AkXR8jpIGEnu13LT1JNVv8ABFpxW+3yevNW8G36tM3SHYFwyJ6QDnuGUmQRmq7ZymCw3alw5gm67fF2XTOUQvO061iaP8Sm6bo6VAuMABuZ3BW/eliyLqR0JNmkwG4G8cdANq556nn4N4afj5G5G5ArNJfSrXfnBljfwuh10SYBMRuXp2Weuxjr9UOIBghsbgdm/Jecs32zo06wYelQLcX02XHNc4kuJaR0hkdvbkvct5OZVYKjaz3tcOiW82WkHYGMk4/vkuU9bVh12TOkNLTn5aOJycwCcMsMTjJOc93fK2Bw2eP1Tnk00yLrXuBGcYkESCAJEYI0xOTsdgwdO/GV6/S60McW9zyeq0pZZLoKXN6v18ZVZInJw7E9eo5sB2EkAScyTAA2mVUSdp99y9yafQ8TTXUIx+Wfr4BM4GMb3fN3vwRp1RqCT/q9UXUjORxyy7ogyVSFdz+Zvj6KJ+bG3/6UUBka6m0dJ9Rs5BgEditAplvz1o2SPLBE2okY9L9Q8iFScTlHverkLZHWQH5aDjvc/wDt5rG+g4HG63cKjR/uK6HwbnYc5TYNrnSe4BMbEyADVacpIBJPBasuRx7Zywyk3pYkjAc4XOP+kAx4Ly3K/LhrNummxoGXz3hvkugmNo1K9ha7G17gW9O7IJk0wMdAQSSrWcl0C1xi8+6SL5cWNOkl2AHZj3rx6muoyo9EIOSs+cU6BInGNTGC0ig0fK7onC+QQdJ6OJA36+C9c+wgtaLjC8gnJwYMMIBM4GM1l+HDQOi6o4SDdY26CbucnTbic1XdmVI818M2IDgGkwXkHFs4EgSQN2OialydeAa0hrSfmcCA/YZjuDYwnavVu5KAbehhyJvloEDTotO1T4AZvpMDScLsuOsXsIHGFlqRVNM8i2wlwhrYbqTqcekTlujTfMlRYCQQ1pjCScAd5OQHevSvsN0S5jiNOjcgaCcRKR9INpB1RgZngXE3dghNxkjznwfR6MXdXSBMbyfl3fWAEdZcLoEAHEHAkjDLPbgu9Tss0ybgcfwsESIyie+die00MG3aLS+pAGMnLG8WuHiruTI4DbNdbgOkdThd7Dt8kRZg0Tdh2QmYE6mSe6c16gclsA6FEtfgMjiMiZPdxVTOSGgwaRk5gNxjy0QZnmqFjEkuxjHE4E7JTGzg9It6IjI4bgMfeq9UzkinMmi5xwzGXBwVnwdN0ugM0GEZThBDo7A5RthTR5elZqbhee1wG1pERo1ome9WPpUi4uLXYCQARdgDANGOQjDiu/XsDXAOE4AzJx4QRCpPJrDdvHEzBvAC6eyAIIIUuxkvJwWig44tcNMyR2YLUOSaXVPFy9BQ5Ha3KADmSWknGdXfVXVbBAJaGwBJm6cs9TsWjDb5PNN5LpdXz+pRPI1Pqkd59V6N9ilslrQCAQYGyTjIjxTO5ExER2FxxG6B9UTsjvk8z9wMOADydx+kFeq+x/J1azkxUuUielTqEOkxg5rBBacsZHensNhDKt+8ABgGEuxMYAuBymMDnjguq+gSS4uI6PyCbgymQ1vmSvPqyTWJ6dFSTys2m1ET/wByJgQBdDgHExiHCA4TB2yufbaXOk33Pz/CYMdrQJQszoBwVodtw7VrS9OpLJjU15J0cx3JbQ9jhzrocw4vMYOacQdmfcui543jdJTYbeDkec7/AB9V64aajueaWo5COg6cYUaN0dwKj3HZ5eisoVG6tPaCB5jFdDmVE+4Ci2A0/wD9P6FEKc57W6EntH7oAjb4fug1MAR7lTYgBUKvFB+7i31VJko80VNgVUrU4vLbmRi8CC09hW60QGgx0jgMctVQxke5801TEQcuHkvLOEnNPsd4ziotdyg1IP0gYpmNaMYAPvLYmpNAwDYAyMz2b09wLuqOVsrcQUDRmMThoCQPBWw1Qu2FaMiGntxjvQdTbsiMcNcv24KGVAN3mlAFaztfm0HtAJ8VVTsLA4FrBIyIHotAd2oVmB8XhejKRkgA2gJ+XuxjthVVKgbUN+ALrSJwyLp+hV4pDY3GJ6I0mMI3lClycx+N0AB34WtAcRtgSQDOG0LMmqKihnKVMkjnGnYAdfqmY0uHzNdJzDRwzOK1VrC0Y3W/pHoiKRjBsbwFV7kOhk+HGE4HIlpLZPYFU/k/pAg5T8znmcMMiNds5LdkpKuK4FswU+TozbSOOPR4x4qW+g1tJ0NaCIi6I/ECMs810CAqbbZy+mWgxPAxoVcdiWVuZeaJe7ECSMjhnl7lFvJzI24QScyBlO1LTrXqYN2+5hAIkFwIiSCcDtWmtZw9sGROJg+B2qJJ9i2VWKywCJvCToIn+0QralFvVadT0ROOvals1F7cCQRu1/p2QrHSDOGX9s+/is/TVdDWTvqUUHAnAgjcZO9amt7fe5YbLF6SLh0DYg6yf5vTVbxVCultaE+zEcN48UsDa1WuxySXNw4LozAzG9iDmbMEQ33Cl1ALBURv7wooCikRrPcArpb/AD8GpcEpeFm/BBam6Y3wEt5NeCN0bEsAaSdE7mkZgjuS3VC0rLu/BtVQOcUFREMKl07FoyEOn8KYdkJWyf2kpH4bUoFhlApQfeKIKlAsayf7j1QgIA7kC5AOQlAEjE4HQkZ7Rke9QU+zinazYBOeezHRRqkEXWinAkHVZYW201WlsDwyWYMWYOkaYoaN/BAtVkKFdMzNCAKjlB12k492GYnCcIV6S02e+wtOo4bCmWxA2WzBjAG9p2kmMT4cFbe9wkaY27FHnDASdkx4la/0BHVheu3Hf6gOjxVoedPLzRDUpco5MobrpxiNn9k11V3t6bnETQCT2JQAcxHYUZ3nwUjf4BWyBFPtQNPt4qEuGgPYlNfcqCc2Nh4qKc8FEKZwr2NCKi5yIAhK5RRRFIEwRUQgQUtRFRClIeRkSOxFiii2+hCwqUR0kVFIlYLQMUQookupEGPfcnpjB/8Ap/3NUUWGaKCnYcFFFQOoooskIExUUQCFRRRAByAUUWgREqKLIAUyiioIpKiiqASFFFFsH//Z">
            <a:extLst>
              <a:ext uri="{FF2B5EF4-FFF2-40B4-BE49-F238E27FC236}">
                <a16:creationId xmlns:a16="http://schemas.microsoft.com/office/drawing/2014/main" id="{F9DDB181-D4F0-4C22-A7D7-8167496BB722}"/>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2200" b="1">
                <a:solidFill>
                  <a:schemeClr val="tx2"/>
                </a:solidFill>
                <a:latin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l"/>
              <a:defRPr sz="2000" b="1">
                <a:solidFill>
                  <a:schemeClr val="tx2"/>
                </a:solidFill>
                <a:latin typeface="Times New Roman" panose="02020603050405020304" pitchFamily="18" charset="0"/>
              </a:defRPr>
            </a:lvl2pPr>
            <a:lvl3pPr marL="1143000" indent="-228600">
              <a:spcBef>
                <a:spcPct val="20000"/>
              </a:spcBef>
              <a:buClr>
                <a:schemeClr val="accent1"/>
              </a:buClr>
              <a:buSzPct val="70000"/>
              <a:buFont typeface="Wingdings" panose="05000000000000000000" pitchFamily="2" charset="2"/>
              <a:buChar char="l"/>
              <a:defRPr sz="1900">
                <a:solidFill>
                  <a:schemeClr val="tx2"/>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
              <a:defRPr sz="1600">
                <a:solidFill>
                  <a:schemeClr val="tx2"/>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9pPr>
          </a:lstStyle>
          <a:p>
            <a:pPr defTabSz="914400" fontAlgn="base">
              <a:spcBef>
                <a:spcPct val="0"/>
              </a:spcBef>
              <a:spcAft>
                <a:spcPct val="0"/>
              </a:spcAft>
              <a:buClrTx/>
              <a:buSzTx/>
              <a:buNone/>
            </a:pPr>
            <a:endParaRPr lang="en-US" altLang="sl-SI" sz="1800" b="0">
              <a:solidFill>
                <a:srgbClr val="000000"/>
              </a:solidFill>
              <a:latin typeface="Arial" panose="020B06040202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9768E462-C7AD-4AC8-A473-730C70985E3D}"/>
              </a:ext>
            </a:extLst>
          </p:cNvPr>
          <p:cNvSpPr>
            <a:spLocks noGrp="1" noChangeArrowheads="1"/>
          </p:cNvSpPr>
          <p:nvPr>
            <p:ph type="ctrTitle"/>
          </p:nvPr>
        </p:nvSpPr>
        <p:spPr>
          <a:xfrm>
            <a:off x="2933700" y="428625"/>
            <a:ext cx="8324849" cy="2847235"/>
          </a:xfrm>
        </p:spPr>
        <p:txBody>
          <a:bodyPr>
            <a:normAutofit fontScale="90000"/>
          </a:bodyPr>
          <a:lstStyle/>
          <a:p>
            <a:pPr algn="ctr"/>
            <a:br>
              <a:rPr lang="sl-SI" altLang="sl-SI" sz="2000" dirty="0"/>
            </a:br>
            <a:br>
              <a:rPr lang="sl-SI" altLang="sl-SI" sz="2000" dirty="0"/>
            </a:br>
            <a:br>
              <a:rPr lang="sl-SI" altLang="sl-SI" sz="2000" dirty="0"/>
            </a:br>
            <a:br>
              <a:rPr lang="sl-SI" altLang="sl-SI" sz="2000" dirty="0"/>
            </a:br>
            <a:br>
              <a:rPr lang="sl-SI" altLang="sl-SI" sz="2000" dirty="0"/>
            </a:br>
            <a:br>
              <a:rPr lang="sl-SI" altLang="sl-SI" sz="2000" dirty="0"/>
            </a:br>
            <a:br>
              <a:rPr lang="sl-SI" altLang="sl-SI" sz="2000" dirty="0"/>
            </a:br>
            <a:br>
              <a:rPr lang="sl-SI" altLang="sl-SI" sz="2000" dirty="0"/>
            </a:br>
            <a:br>
              <a:rPr lang="sl-SI" altLang="sl-SI" sz="2000" dirty="0"/>
            </a:br>
            <a:br>
              <a:rPr lang="sl-SI" altLang="sl-SI" sz="2000" dirty="0"/>
            </a:br>
            <a:br>
              <a:rPr lang="sl-SI" altLang="sl-SI" sz="2000" dirty="0"/>
            </a:br>
            <a:br>
              <a:rPr lang="sl-SI" altLang="sl-SI" sz="2700" b="1" i="1" dirty="0">
                <a:solidFill>
                  <a:srgbClr val="0000FF"/>
                </a:solidFill>
                <a:latin typeface="Arial" panose="020B0604020202020204" pitchFamily="34" charset="0"/>
                <a:ea typeface="+mn-ea"/>
                <a:cs typeface="+mn-cs"/>
              </a:rPr>
            </a:br>
            <a:r>
              <a:rPr lang="sl-SI" altLang="sl-SI" sz="2700" b="1" i="1" dirty="0">
                <a:solidFill>
                  <a:srgbClr val="0000FF"/>
                </a:solidFill>
                <a:latin typeface="Arial" panose="020B0604020202020204" pitchFamily="34" charset="0"/>
                <a:ea typeface="+mn-ea"/>
                <a:cs typeface="+mn-cs"/>
              </a:rPr>
              <a:t>Za tiste, ki jih učite: "Nikar jim ne govorite, kako naj kaj naredijo, temveč jim to molče pokažite. Če boste govorili, bodo gledali, kako se vam premikajo ustnice. Če jim boste pokazali, bodo zahtevano hoteli sami narediti.“</a:t>
            </a:r>
            <a:br>
              <a:rPr lang="sl-SI" altLang="sl-SI" sz="2700" b="1" i="1" dirty="0">
                <a:solidFill>
                  <a:srgbClr val="0000FF"/>
                </a:solidFill>
                <a:latin typeface="Arial" panose="020B0604020202020204" pitchFamily="34" charset="0"/>
                <a:ea typeface="+mn-ea"/>
                <a:cs typeface="+mn-cs"/>
              </a:rPr>
            </a:br>
            <a:r>
              <a:rPr lang="sl-SI" altLang="sl-SI" sz="2700" b="1" i="1" dirty="0">
                <a:solidFill>
                  <a:srgbClr val="0000FF"/>
                </a:solidFill>
                <a:latin typeface="Arial" panose="020B0604020202020204" pitchFamily="34" charset="0"/>
                <a:ea typeface="+mn-ea"/>
                <a:cs typeface="+mn-cs"/>
              </a:rPr>
              <a:t> Marie Montessori</a:t>
            </a:r>
            <a:br>
              <a:rPr lang="sl-SI" altLang="sl-SI" sz="2000" dirty="0"/>
            </a:br>
            <a:r>
              <a:rPr lang="sl-SI" altLang="sl-SI" sz="3600" b="1" i="1" dirty="0">
                <a:solidFill>
                  <a:srgbClr val="FF0000"/>
                </a:solidFill>
              </a:rPr>
              <a:t>Kreativna naloga</a:t>
            </a:r>
            <a:endParaRPr lang="sl-SI" altLang="sl-SI" sz="3600" b="1" dirty="0">
              <a:solidFill>
                <a:srgbClr val="FF0000"/>
              </a:solidFill>
            </a:endParaRPr>
          </a:p>
        </p:txBody>
      </p:sp>
      <p:sp>
        <p:nvSpPr>
          <p:cNvPr id="153604" name="Pravokotnik 3">
            <a:extLst>
              <a:ext uri="{FF2B5EF4-FFF2-40B4-BE49-F238E27FC236}">
                <a16:creationId xmlns:a16="http://schemas.microsoft.com/office/drawing/2014/main" id="{235C82A8-4EC7-4CE3-B032-8E5BEE404CC4}"/>
              </a:ext>
            </a:extLst>
          </p:cNvPr>
          <p:cNvSpPr>
            <a:spLocks noChangeArrowheads="1"/>
          </p:cNvSpPr>
          <p:nvPr/>
        </p:nvSpPr>
        <p:spPr bwMode="auto">
          <a:xfrm>
            <a:off x="3952875" y="3275860"/>
            <a:ext cx="5915024"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2200" b="1">
                <a:solidFill>
                  <a:schemeClr val="tx2"/>
                </a:solidFill>
                <a:latin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l"/>
              <a:defRPr sz="2000" b="1">
                <a:solidFill>
                  <a:schemeClr val="tx2"/>
                </a:solidFill>
                <a:latin typeface="Times New Roman" panose="02020603050405020304" pitchFamily="18" charset="0"/>
              </a:defRPr>
            </a:lvl2pPr>
            <a:lvl3pPr marL="1143000" indent="-228600">
              <a:spcBef>
                <a:spcPct val="20000"/>
              </a:spcBef>
              <a:buClr>
                <a:schemeClr val="accent1"/>
              </a:buClr>
              <a:buSzPct val="70000"/>
              <a:buFont typeface="Wingdings" panose="05000000000000000000" pitchFamily="2" charset="2"/>
              <a:buChar char="l"/>
              <a:defRPr sz="1900">
                <a:solidFill>
                  <a:schemeClr val="tx2"/>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
              <a:defRPr sz="1600">
                <a:solidFill>
                  <a:schemeClr val="tx2"/>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9pPr>
          </a:lstStyle>
          <a:p>
            <a:pPr algn="ctr" defTabSz="914400" fontAlgn="base">
              <a:spcBef>
                <a:spcPct val="0"/>
              </a:spcBef>
              <a:spcAft>
                <a:spcPct val="0"/>
              </a:spcAft>
              <a:buClrTx/>
              <a:buSzTx/>
              <a:buNone/>
            </a:pPr>
            <a:endParaRPr lang="sl-SI" altLang="sl-SI" sz="2400" i="1" dirty="0">
              <a:solidFill>
                <a:srgbClr val="0000CC"/>
              </a:solidFill>
              <a:latin typeface="Arial" panose="020B0604020202020204" pitchFamily="34" charset="0"/>
            </a:endParaRPr>
          </a:p>
          <a:p>
            <a:pPr algn="ctr" defTabSz="914400" fontAlgn="base">
              <a:spcBef>
                <a:spcPct val="0"/>
              </a:spcBef>
              <a:spcAft>
                <a:spcPct val="0"/>
              </a:spcAft>
              <a:buClrTx/>
              <a:buSzTx/>
              <a:buNone/>
            </a:pPr>
            <a:r>
              <a:rPr lang="sl-SI" altLang="sl-SI" sz="2400" i="1" dirty="0">
                <a:solidFill>
                  <a:srgbClr val="0000CC"/>
                </a:solidFill>
                <a:latin typeface="Arial" panose="020B0604020202020204" pitchFamily="34" charset="0"/>
              </a:rPr>
              <a:t>V življenju potrebujemo nekoga, da nas bo pripravil do tega za kar smo zmožni.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l-SI" altLang="sl-SI" sz="2400" b="0" i="1"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i="1" u="none" strike="noStrike" kern="1200" cap="none" spc="0" normalizeH="0" baseline="0" noProof="0" dirty="0">
                <a:ln>
                  <a:noFill/>
                </a:ln>
                <a:solidFill>
                  <a:srgbClr val="FF0000"/>
                </a:solidFill>
                <a:effectLst/>
                <a:uLnTx/>
                <a:uFillTx/>
                <a:latin typeface="Arial" panose="020B0604020202020204" pitchFamily="34" charset="0"/>
                <a:ea typeface="+mn-ea"/>
                <a:cs typeface="+mn-cs"/>
              </a:rPr>
              <a:t>Hvala vam za vaš čas in pozornost! </a:t>
            </a:r>
            <a:br>
              <a:rPr kumimoji="0" lang="sl-SI" altLang="sl-SI" sz="2400" i="1" u="none" strike="noStrike" kern="1200" cap="none" spc="0" normalizeH="0" baseline="0" noProof="0" dirty="0">
                <a:ln>
                  <a:noFill/>
                </a:ln>
                <a:solidFill>
                  <a:srgbClr val="FF0000"/>
                </a:solidFill>
                <a:effectLst/>
                <a:uLnTx/>
                <a:uFillTx/>
                <a:latin typeface="Arial" panose="020B0604020202020204" pitchFamily="34" charset="0"/>
                <a:ea typeface="+mn-ea"/>
                <a:cs typeface="+mn-cs"/>
              </a:rPr>
            </a:br>
            <a:r>
              <a:rPr kumimoji="0" lang="sl-SI" altLang="sl-SI" sz="2400" i="1" u="none" strike="noStrike" kern="1200" cap="none" spc="0" normalizeH="0" baseline="0" noProof="0" dirty="0">
                <a:ln>
                  <a:noFill/>
                </a:ln>
                <a:solidFill>
                  <a:srgbClr val="FF0000"/>
                </a:solidFill>
                <a:effectLst/>
                <a:uLnTx/>
                <a:uFillTx/>
                <a:latin typeface="Arial" panose="020B0604020202020204" pitchFamily="34" charset="0"/>
                <a:ea typeface="+mn-ea"/>
                <a:cs typeface="+mn-cs"/>
              </a:rPr>
              <a:t>Zorica Zaklan</a:t>
            </a:r>
            <a:endParaRPr lang="sl-SI" altLang="sl-SI" sz="2400" i="1" dirty="0">
              <a:solidFill>
                <a:srgbClr val="0000CC"/>
              </a:solidFill>
              <a:latin typeface="Arial" panose="020B0604020202020204" pitchFamily="34" charset="0"/>
            </a:endParaRPr>
          </a:p>
          <a:p>
            <a:pPr algn="ctr" defTabSz="914400" fontAlgn="base">
              <a:spcBef>
                <a:spcPct val="0"/>
              </a:spcBef>
              <a:spcAft>
                <a:spcPct val="0"/>
              </a:spcAft>
              <a:buClrTx/>
              <a:buSzTx/>
              <a:buNone/>
            </a:pPr>
            <a:endParaRPr lang="en-US" altLang="sl-SI" sz="2400" b="0" i="1" dirty="0">
              <a:solidFill>
                <a:srgbClr val="FF0000"/>
              </a:solidFill>
              <a:latin typeface="Arial" panose="020B0604020202020204" pitchFamily="34" charset="0"/>
            </a:endParaRPr>
          </a:p>
        </p:txBody>
      </p:sp>
      <p:sp>
        <p:nvSpPr>
          <p:cNvPr id="153605" name="AutoShape 7" descr="data:image/jpeg;base64,/9j/4AAQSkZJRgABAQAAAQABAAD/2wCEAAkGBhQSERUUExQWFBUUFxQZFxcXGBgcFxceFRgVFBQcGBwYHCYeGBwlHxQVHy8gIycpLCwsFR4xNTAqNSYsLCkBCQoKDgwOGg8PGiwkHyQsLCkqLywpLCwpLCksKSwsLCwsLCwsKSwsKSwsLCwsLCwsLCkpKSwsKSwsLCwsLCkpLP/AABEIAI8AyAMBIgACEQEDEQH/xAAcAAABBQEBAQAAAAAAAAAAAAAFAgMEBgcACAH/xAA6EAABAgQEBAMFBwUAAwEAAAABAhEAAwQhBRIxQQYiUWETcYEHMpGhsSNCwdHh8PEUFVJiciWCohb/xAAaAQADAQEBAQAAAAAAAAAAAAABAgMEAAUG/8QAJREAAgIBBAICAwEBAAAAAAAAAAECEQMEEiExE0EiUTJhkYEF/9oADAMBAAIRAxEAPwABwPhZKwDG2UGBJyuRcgPGPcGYsfEDG1tY2jC8ZQpIYxxwIxbBAPLpGe8XTJFIUmaoIKnygAkltSwu3eNH454sk0NKqdNLn3Zct+aYrYDoNydh6RiXDPB9Rjs6bVVM0y5YsFBLkkaIlJJYJSNfxJMccIrcXlVCiiUrMrluxAIOrPq2hgzTUXgqGR3YA+v8xFwz2TTqaqQszAtCVggoBBI/2eyR1uYuBw8qWrcKJA6kt93ygBA/gqdRBJHyDCM/x8hM11oBWbqdw/mIuONYlUpVMloAlJSWSVBnA0Dm5PeKTjFRMmrIWQopJu2vWFOIuHyQuYHWlF93YfCNyw3g6lNMAUJVnAWVB2JA1HaMRp6QpYs7XaLdhmP1XgqQVkOpJHYAGw6CElNR7HUW+iv45hP26whaV3Ojt9IdoMFAuq5gz/T3zMxOvnvH2MU87lwjVDEl2Kllg0JKo+Z4QpcZ6Nc8jlFJsUVQgqhClQ2pcNRO6Hc0IK2hKVwzNm3gpF7qKlZL/qe0OSZzQOQSTE1FIsXb84NI9HTTyTe5JuiYJrwsriNLeEzZrMOsJtPajlajbH1z2iBVreHJ8y0QZs8RWMTLqMtqmwPXS7x0LqVOY6NsG6Pk88FvdFnoJvhqShI1v6ecWX++CSnOoqQmWl1fW3fb1isUdcgKzO6mYAD84+Yvia1009KkuCgnNdxp0i554DrsTn41iEpBLeIpMuWnVMtJNz3LAqJ3byj0xhWCSqaTLlSUsiWkJSN7ak9SS5J6mPOvsbR/5JKnYolzCPkk/JRjSfa17UZtD4dNSKSJ6k55szKCUA2QkA2zG5c6BusEBolZSEXuEgKL6nQ/v0jNKyfNTNSsp+zSA8pznAKhzvv0AGpLaRUuCfbZWSqmWKud40haglecJzICi2ZKgAbO7bgGPRE3DparlIdjcWsb6i8A488cbTTV1maSFKdKQAHexIUCNEsRp3gtg/Ak0DOpDKUkghQ0/WNJrOFJRWpSF+E5zKyFsyrBz109SSYMYZh7BlEKt8Ym+x0ZlL4DyIuASQ/lEKXhgl5h36RslXQpyxk/G/EEunJCEhar6aA9z+UZcuFt8FoZEiocR40iRY3UdED6noIjYfVmYh1FJVvlByh9ACfebqIrC6abVzVLO5dSj7o7fpFmwyjTLS3LmP3gGcDR3JJieTHHHGvZTHKU5fokKVDeeEzV3MMlcSSK3TJ6ZoaIM6YHLQ9LoyRe0QKlOUkGGijdqHk8cXKND8qdCKiZEUrhszYooGZZajtJcmoykH5Qdk1qVBx8Iq6TDpnt5mBLHZ6ei1csCf0HVVAdt4iVU64hFEwF94+1SknlfcQEqZ6UskpwtjaprgxEmSlEOAYNIw9OVvnEZagnUi0FSXonk07r5sgqwxJTqX6x0RJ+LKchIcbGPkaFGZ5GXLpb6/gam0wUkFAu12gijClTJE5Lt9lM31ISSPpAvDK7mAGm5HeLpheFrzOPdPzBjSfPmaezipSjEJWZOZK86SHIBzJLO3dogcW4iZ9bPmH70xTDoEnKkX6ACI1ZIXTVCk3SuTMIB3BQbH5AxHq6jOtS2bMoqb/oufrDAGY9dcD4v/UYbRzCrmVJQFdygZFP5lMeRY3/ANn+NIRhNMkqKVoz26hS1EfV4nkkoqxoq2XXF8HWV55a77p0f53hacbEhhNIBIJby1b84zPi/wBsxl/Y0hSpeipxDhPZGxV/toNn2rOC1s+tWolatvEmqckbsOpOwhFFL5dDNvo2HF+MErlkJLvZhrfSM1xmiClZphfonb/2/KJiZqZBype4uo3J84GYlUgg3vGfJnb4iVhjrlg+aoCwYDoNIjqmQiZNhkzIgolrCMkpCb+sQQtubYGHKOSpSwEjM+0aNI9nMsyGJIUplM1xb3YpDG2Vy6jiKqqM+OJDROveB9dLUOY3B+UPYvSrkzSCnKElgIi1WJBSWG8MoNPgvLULPjflfK6G6VQKw+kE6wpyG21u0DsOpQu6vhErFJACHG0GVbjRpoSjp5Spcg0T2hKJrl/2IiLmPChNaL7DzVl/hN/uZSWDECGRiCsz6xAEx/X9/lCgq8N40B6rI/YWlcSTBYsR84j1mIBQ3c6wPJglT4DOWhRTLUcpRsdFBZf/AOY5Y4p2kNLW5pR2ylaJ2HtkDesdAJE1SbOReOibxO+zVD/oRUUtvRfOEcDKlpcFvKNwwTAkplgERlHCFIUKH1jXcLxEZW6NDQyxl0eRKDR5w9slOEYxUhIYfZn4y0PFKi0e0vHUVmJ1E6VdBUEpP+QlpCHHY5XHYxV40EhSCHD3G4gjXcRTpqQjNklgMEJslhYPufWBkF+HcE8dZKnEtDZiN30AhJ7V8peho2+Edw7w+qqmAPkQDzLO3YdTGv0dPKkykyZKQEJ+JJ1UTuTFTkysgASGSmwAiZR1hzXOm0YJ5nN/o0KCiSsQTlfeK5WVBJg3W1jveK5Xzb2hVHkaxqZMhhUyELmQyqZF1ERslU9QygSWA6ReJPtRWmnKcocEJH/LF/5jOFTIbVNiiVCN2FqmpTMWpZcudDs8DKksogaQx4rQ0ubDRhzY8sqcFGuSfQVxQq2kSq+szpO0AjNjjUE6mC8auysNXKON4/QSwwpJvC8WSnK4sYHJS+hhqYsk3LwdnysK1FYfG4/6T6fC1KDggRHmyShRB1iTR4rlDEH0iPV1edTs1mEct189HZFg8acH8iXgk8eMgKYocOFBwz/H4R6gw6ppBTJAMtigBhqQQWADv1YR5OlKYv8AsxPpJs2YovMKbgkudtGb9iHbrkyxi5tRXZP4urkKqpngZBKKrZE5fjufjHQOxGnZbu5Nztfct3joFp8oMouD2y7NSocRCRYM28SMXxmYqjnolPnVLUA2t7Fu7PAsHKQnbfziQhTX6NHjwk4s1SSZjTRzRLnS+ZW/Mr6mOTSKMe2eeRAkksNY1fhfAsshMoDm95R6qOo9NPSKbwnhIXUDM3IMzd7BP1f0jbOEsMSSDv5iM2X5PaVhwrAI4bIS7GK1i+HmUroY31eGpy6CM041w8JfKPXeElhSQynZmc+cesQJs14k4hMYmBa5kdGIWxSlw0pcIUuG1KiyRNsUpcNqXCFLhpUyHSFbFqmQyqZCSTHCWWPb+IYUVC0iGgYkSVQQi5UgqsATEhNCekEcKolFlAEOWB8tYu1BwwohExKGDgOq4KvX6QLo4pNBhSlaAE2sd/KF1GDrBUClm17flF8m8OqCiVMS9yG17NEiowkyyGBLM4Ulr6sesI5DUZnIwdSiyQ56dYnzeGZyZaFBB5s23QxeaCgQJyQqSUkKckEjU7uLCNCxfwTTKchSVAhKQQCerGOXIbo81VMopLF46LLxDhQSuyVA63L+UdBAXBGELVfLbqbD5x1XICUsVOegix4vhVUST4aj5F/pFbqKCdm50K9QY87x16NO6zPcWliXMUlKQLuCT1voPOBU6cTqT5AMItnGuDrQqWvKWWCH8r9e/wAoqcyUekejB3FGWXY/guIiTNBblVYknS+sbNwvi3hAFR9IwtST0+kWrAscX4YB1Rb02/L0hZx53Bi/Rvczi5HuuH/GM54vxsLcj4RTlY8t3J3hjFsSz36/XeBdh6B9XOcmIhlkpKmsCB8YlYZIMyYOZIvuY23DfZ7TqpmKQcwCyQeVwNu0FRA2YArvD9PThW4HnBLivCvCnKAUggEtlOkB6eaRFKFE1FO0faSkzQVmjxcoTLALAcrkqPU9/KIstORTGzQQBKZwitJQFchWAUvoQe6Xb4RpeB+wxCpOeZMutI5QxAIIU4PdorHDUgTRmz8yCOU9Ooc3/wCRGvU3ExTI+zSVmWBmcABt2MBtIKVnnTizhU0k9UtS0kglkpdRA2c6D4xCoMIUoxfeKZRnT1TFc2bQsHbu28Q6ShYj002jLPUekVWP7J3D2AlOR02VcPoW1jQpMsJSElkJmfdAcAdU3d3GkAcFlJSVEgTEoBsSUv8A8g6ntEijqV5mQgO7gqOjX3t8YCyJdsO1+kGpGHhalBKFFQ90AMGG6nuIfXS+LJKJYIynMsqIyv8AXyhrDp86ZOC1sSSHtZtNBrBtWEpXOIJcPdmAPoLCKRyRfTFcWih4lMmoSoEP4gHMblhpfbygNVVizKEvKSQXSXNvIRqdVwzLLgK5HzZdn0+MLm8OyiQVl2SMpYWbaOc6OUTCqtMzMSxBYg/jHRtNdgktRJVkUSFBzbY3MdCLNfoZwJGJy0qJCgUK7OR8BzfWAhw5ZLpmEp6hRIg5WTiGceJLLFKhdSX0Pcd/pEFFGsKKkFw/VlDz39C8VaJ2V32iSVy6OSXBJmtcA2yKJ+gjLp9YfvIQfQiNH9oHEAXNRIKcwlpcscqsy7lvuqYAD4xR59PLX7igD/ivkV6H3TFV0KwFMno3l/A/pEnAzLM3KAeZJGnS40J6Qisw8pPMkp8x+KYlcIUCl1skJvzElrhglT+UcwCcRw9I3bzJH1EC1ybNr5EH6RqGL8O5ncCKTiPCmVXY7sDEnOMeyii2CKSkynMXsRZrmLjT8dVCJCkBTXTlsbBjYdo7hzhVK1JSHJPdv0i0TOH0SsxbYgCYkEq2ts46wPNGrR3jZllWBOmZlHLmPMwdvIRGk4ItR5QSNo0BWGB7IHwgrh+HpDZk7iw6RlnrkvRZadspFJw7NShK0KImBVgAQR0U+kfUcHTVqKphuS56l9Y0tdMgq5U5R01aFJoSlQI2uHH4GMuTXZH+JaOniuyucPYCiUoZgSL6WOkXGmok5NAdQQSbvpYdIjycOUXV0v8AxBCnSxD9tP3rEYZsj/IeUI+gZNwCWUkkXB9IZ/sSR7qQbPYfH4QermuRd7k9PMDSI9PLBBdeVhbvCzTboMeFYHmSgwYMd/06R8lSS8FfBSDzFnhSq2XKcJyzHTct7sSWnySdsd5YolUCywCUsRqQ7nzglLm5SLJLb6gwIl4gEIfXQEpNg+gfcnptBijnonJTk94DmDW8z3j0sWCddmWeSNhKkOZRPuixbrDGJzsozG17Wv6w/lFk/eYAkfR9oGY6oCVkUWILh3ObyMbvF8aZn38g+biRWJjSzNYFyCzBo+wJq5MtJbxShJSCpi5UegA1PYx0LHAkF5GV3hXjvwgETAQP8XBUj/ZPQdjr8xe/7qnJ4kvmzAqDaKtduh/1MedUTyCCCxi04VxgZMog8yFFIWh29Un7p6HbQ2hot9AaXZLrcSTPUrxQELJJIV7pJ8/dPr67QEr6EptqP8V/gr84sGIyZVSgTArWyZuhB3TNGyu+h7i8V2dUTJByTA6e+nodvI28o0EiEK5aOUKI/wBF3T6E/pF+9kFIidUT5hl5Vy5SQ40+0UxbfRB+MUmbLTMHLcDVJ1T+KfRxGj+xCjyS6xd2KpKQD2ExRbr7wgPo5FnxWi1ZjFOxKndwQ0XXFb6WMA1UpfmYiPPzyjHs1Y02VbDFKfl+X7eLL/TLWnMtbsLAm9tgIl4Xg8ua4TZXRvjE3E8LMnm94bDUHzjBum42lwaKinT7AOVhlezu2zxNpZAUBzAF7AjrqXgdOnl9G8oXLnORlDaRjim3yXdJcFqw7BwpyVJ5e+v76wVTh0pStxbQn8YA4U4usFtH2BiySKhJQpiFFtTYttYx7ODHGujDkk7I68JLMCCnU3EMmSJZcZiCGCmZn1tvBKjlJILO7eX8iGlLUl+XN1a+m8X8MVzRPe+iq11OcyglfLsS4zdvOGqOSEqSV84OoBv5HvFkWpJmkMWPMUtuOo6R1QjOHErIkF3AD/xCrDFO0FzYAr8NWvnNgXyvqQNBAWdhk1GaxDMD66PGhUNCQ7nMCzsfXePq8J5lEKbM/dx3tFfHYm4zWqR7qUXbVTEEvsQekW3g6UU5iolIZt2JMTE4PKEzZyWCQCUg7X1PWCEqmShDKUpnuToD16mKRhXIrlYQElIGjBtXtFY4nwuap1IJWwDDduo2YRPq+IJYcJILJNiWDDRrXJgRRz/643UpDa7JPQAbCKCme4zxTlSpAloS5F7khuhOnWOhn2hcNqpiVB15iS4Fhf6x0KEztEyEV9QQlLG4V+BiL/Vw1PqMwgKPNhb4DeCcQKkl0sUmy0H3SOh7dDqk/O1GolzpeZLql7pLZ5JO3dPTY9ozVCyC4grh2KqlKC0FtjuL6gj7yT0/GKCBatoFSiFILp+6Rt5dP+TGx+yi2GharGbMmKdmcJaWHG3umMtk1QmIVMlhgGEyUdATcMdxqx1H11nhacn+30+SwCNNxdRPnGfUZNkbK4o7mFa1cAqydlcg36Q9UYkxbXtt+kDZy89/2I8HLl3M9KEKCWDY74RdemjDfvE7HeIgsFMs6fAxV1Drf6wlcsl1COjnmo7PRzxRb3EoVQUbhvKJk+WhJGUnQEuLiAoXePtybGBGdHOIdqMU5rEtZ7nmbe8Oox1ks7pze6RfzJiuJqiNRm84TNqnYaEfvURoWZknjRdBxJ/i4Cg7AadW7Q5I4hGT32Iew3731jNazFRLNyXgXP4nOgcGNmKeSfohNRia5OrVTSCQP/VnPUm8EJGIpzEpdmsCDdhfWMGncQTL3IbW8TcM47XLJJKiSGD3HrG6EK7M7l9G7HG0AO72DtdvPpEKq4mQTllzEhXU+58TvGSz+NFKCQVKluOZhZjcWFz6wOpeIk5j4hUzFm67RSxTRZvEkwLypZ3IBDdXsYcpeMEF0zVcyiQVF2R3sb31EZz/APqU+EpC8xFygCzHqesViqxtT2MCzi78Y49mmqyK9QzFujWiNwpx0qmVlW6wsgFzZIfbvFMkV+Y80E8Qm04QPC8QrcHMpgGboO8AIQ4344NWcqXRkJAANlB/rH2KRULvHQQH/9k=">
            <a:extLst>
              <a:ext uri="{FF2B5EF4-FFF2-40B4-BE49-F238E27FC236}">
                <a16:creationId xmlns:a16="http://schemas.microsoft.com/office/drawing/2014/main" id="{BEF6FA7A-96A1-4ED5-89D9-44746D9300A5}"/>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2200" b="1">
                <a:solidFill>
                  <a:schemeClr val="tx2"/>
                </a:solidFill>
                <a:latin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l"/>
              <a:defRPr sz="2000" b="1">
                <a:solidFill>
                  <a:schemeClr val="tx2"/>
                </a:solidFill>
                <a:latin typeface="Times New Roman" panose="02020603050405020304" pitchFamily="18" charset="0"/>
              </a:defRPr>
            </a:lvl2pPr>
            <a:lvl3pPr marL="1143000" indent="-228600">
              <a:spcBef>
                <a:spcPct val="20000"/>
              </a:spcBef>
              <a:buClr>
                <a:schemeClr val="accent1"/>
              </a:buClr>
              <a:buSzPct val="70000"/>
              <a:buFont typeface="Wingdings" panose="05000000000000000000" pitchFamily="2" charset="2"/>
              <a:buChar char="l"/>
              <a:defRPr sz="1900">
                <a:solidFill>
                  <a:schemeClr val="tx2"/>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
              <a:defRPr sz="1600">
                <a:solidFill>
                  <a:schemeClr val="tx2"/>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9pPr>
          </a:lstStyle>
          <a:p>
            <a:pPr defTabSz="914400" fontAlgn="base">
              <a:spcBef>
                <a:spcPct val="0"/>
              </a:spcBef>
              <a:spcAft>
                <a:spcPct val="0"/>
              </a:spcAft>
              <a:buClrTx/>
              <a:buSzTx/>
              <a:buNone/>
            </a:pPr>
            <a:endParaRPr lang="en-US" altLang="sl-SI" sz="1800" b="0">
              <a:solidFill>
                <a:srgbClr val="000000"/>
              </a:solidFill>
              <a:latin typeface="Arial" panose="020B060402020202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B8A38D52-ACD4-65AB-5038-66CBB227A5C8}"/>
              </a:ext>
            </a:extLst>
          </p:cNvPr>
          <p:cNvSpPr txBox="1"/>
          <p:nvPr/>
        </p:nvSpPr>
        <p:spPr>
          <a:xfrm>
            <a:off x="2609850" y="420914"/>
            <a:ext cx="7524750" cy="4893647"/>
          </a:xfrm>
          <a:prstGeom prst="rect">
            <a:avLst/>
          </a:prstGeom>
          <a:noFill/>
        </p:spPr>
        <p:txBody>
          <a:bodyPr wrap="square">
            <a:spAutoFit/>
          </a:bodyPr>
          <a:lstStyle/>
          <a:p>
            <a:br>
              <a:rPr kumimoji="0" lang="sl-SI" altLang="sl-SI" sz="3200" b="0" i="0" u="none" strike="noStrike" kern="1200" cap="none" spc="0" normalizeH="0" baseline="0" noProof="0" dirty="0">
                <a:ln>
                  <a:noFill/>
                </a:ln>
                <a:solidFill>
                  <a:srgbClr val="0000CC"/>
                </a:solidFill>
                <a:effectLst/>
                <a:uLnTx/>
                <a:uFillTx/>
                <a:latin typeface="Arial" panose="020B0604020202020204" pitchFamily="34" charset="0"/>
                <a:ea typeface="+mj-ea"/>
                <a:cs typeface="Arial" panose="020B0604020202020204" pitchFamily="34" charset="0"/>
              </a:rPr>
            </a:br>
            <a:r>
              <a:rPr kumimoji="0" lang="sl-SI" altLang="sl-SI" sz="3200" b="1" i="0" u="none" strike="noStrike" kern="1200" cap="none" spc="0" normalizeH="0" baseline="0" noProof="0" dirty="0">
                <a:ln>
                  <a:noFill/>
                </a:ln>
                <a:solidFill>
                  <a:srgbClr val="0000CC"/>
                </a:solidFill>
                <a:effectLst/>
                <a:uLnTx/>
                <a:uFillTx/>
                <a:latin typeface="Arial" panose="020B0604020202020204" pitchFamily="34" charset="0"/>
                <a:ea typeface="+mj-ea"/>
                <a:cs typeface="Arial" panose="020B0604020202020204" pitchFamily="34" charset="0"/>
              </a:rPr>
              <a:t>Vprašanja, mnenja</a:t>
            </a:r>
          </a:p>
          <a:p>
            <a:b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j-ea"/>
                <a:cs typeface="Arial" panose="020B0604020202020204" pitchFamily="34" charset="0"/>
              </a:rPr>
            </a:br>
            <a: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j-ea"/>
                <a:cs typeface="Arial" panose="020B0604020202020204" pitchFamily="34" charset="0"/>
              </a:rPr>
              <a:t>„</a:t>
            </a:r>
            <a:r>
              <a:rPr kumimoji="0" lang="sl-SI" altLang="sl-SI" sz="2400" b="0" i="1" u="none" strike="noStrike" kern="1200" cap="none" spc="0" normalizeH="0" baseline="0" noProof="0" dirty="0">
                <a:ln>
                  <a:noFill/>
                </a:ln>
                <a:solidFill>
                  <a:srgbClr val="0000CC"/>
                </a:solidFill>
                <a:effectLst/>
                <a:uLnTx/>
                <a:uFillTx/>
                <a:latin typeface="Arial" panose="020B0604020202020204" pitchFamily="34" charset="0"/>
                <a:ea typeface="+mj-ea"/>
                <a:cs typeface="Arial" panose="020B0604020202020204" pitchFamily="34" charset="0"/>
              </a:rPr>
              <a:t>Verjemite vase, v svoje ideje. Poskusite. Našli boste pot, ki je pravilna. A brez iskanja vam ne more uspeti, brez spodrsljajev vam ne more uspeti. Samo naredite, ne bojte se. In ja, sreča ne obstaja, ampak le vaši koraki, dejanja, ki vas pripeljejo do nje! Tvegajte, drugače življenje ni zanimivo."</a:t>
            </a:r>
            <a: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j-ea"/>
                <a:cs typeface="Arial" panose="020B0604020202020204" pitchFamily="34" charset="0"/>
              </a:rPr>
              <a:t> (Mitja Drame)</a:t>
            </a:r>
          </a:p>
          <a:p>
            <a: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j-ea"/>
                <a:cs typeface="Arial" panose="020B0604020202020204" pitchFamily="34" charset="0"/>
              </a:rPr>
              <a:t>Vir: </a:t>
            </a:r>
            <a:r>
              <a:rPr kumimoji="0" lang="sl-SI" altLang="sl-SI" sz="2400" b="0" i="0" u="none" strike="noStrike" kern="1200" cap="none" spc="0" normalizeH="0" baseline="0" noProof="0" dirty="0" err="1">
                <a:ln>
                  <a:noFill/>
                </a:ln>
                <a:solidFill>
                  <a:srgbClr val="0000CC"/>
                </a:solidFill>
                <a:effectLst/>
                <a:uLnTx/>
                <a:uFillTx/>
                <a:latin typeface="Arial" panose="020B0604020202020204" pitchFamily="34" charset="0"/>
                <a:ea typeface="+mj-ea"/>
                <a:cs typeface="Arial" panose="020B0604020202020204" pitchFamily="34" charset="0"/>
              </a:rPr>
              <a:t>Spirit</a:t>
            </a:r>
            <a: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j-ea"/>
                <a:cs typeface="Arial" panose="020B0604020202020204" pitchFamily="34" charset="0"/>
              </a:rPr>
              <a:t> Science</a:t>
            </a:r>
          </a:p>
          <a:p>
            <a: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j-ea"/>
                <a:cs typeface="Arial" panose="020B0604020202020204" pitchFamily="34" charset="0"/>
              </a:rPr>
              <a:t>https://www.zalozba5ka.com/srcni-ucitelj/</a:t>
            </a:r>
          </a:p>
          <a:p>
            <a:r>
              <a:rPr lang="sl-SI" altLang="sl-SI" sz="3200" b="1" dirty="0">
                <a:solidFill>
                  <a:srgbClr val="FF0000"/>
                </a:solidFill>
                <a:latin typeface="Arial" panose="020B0604020202020204" pitchFamily="34" charset="0"/>
                <a:ea typeface="+mj-ea"/>
                <a:cs typeface="Arial" panose="020B0604020202020204" pitchFamily="34" charset="0"/>
              </a:rPr>
              <a:t>                         Zahvalno pismo </a:t>
            </a:r>
            <a:endParaRPr lang="sl-SI" dirty="0"/>
          </a:p>
        </p:txBody>
      </p:sp>
      <p:pic>
        <p:nvPicPr>
          <p:cNvPr id="4" name="Picture 2">
            <a:extLst>
              <a:ext uri="{FF2B5EF4-FFF2-40B4-BE49-F238E27FC236}">
                <a16:creationId xmlns:a16="http://schemas.microsoft.com/office/drawing/2014/main" id="{6D38066E-1F40-1DDA-7992-962724E313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3624" y="1881187"/>
            <a:ext cx="1970087" cy="202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44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E33DA1BD-3D12-1FDB-9FE3-9D28A60BCFA1}"/>
              </a:ext>
            </a:extLst>
          </p:cNvPr>
          <p:cNvPicPr>
            <a:picLocks noChangeAspect="1"/>
          </p:cNvPicPr>
          <p:nvPr/>
        </p:nvPicPr>
        <p:blipFill>
          <a:blip r:embed="rId2"/>
          <a:stretch>
            <a:fillRect/>
          </a:stretch>
        </p:blipFill>
        <p:spPr>
          <a:xfrm>
            <a:off x="3240349" y="762000"/>
            <a:ext cx="7456225" cy="4543425"/>
          </a:xfrm>
          <a:prstGeom prst="rect">
            <a:avLst/>
          </a:prstGeom>
        </p:spPr>
      </p:pic>
    </p:spTree>
    <p:extLst>
      <p:ext uri="{BB962C8B-B14F-4D97-AF65-F5344CB8AC3E}">
        <p14:creationId xmlns:p14="http://schemas.microsoft.com/office/powerpoint/2010/main" val="862589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D90B1FD4-EA22-0A42-EB8E-32B7FE8D262C}"/>
              </a:ext>
            </a:extLst>
          </p:cNvPr>
          <p:cNvPicPr>
            <a:picLocks noChangeAspect="1"/>
          </p:cNvPicPr>
          <p:nvPr/>
        </p:nvPicPr>
        <p:blipFill>
          <a:blip r:embed="rId2"/>
          <a:stretch>
            <a:fillRect/>
          </a:stretch>
        </p:blipFill>
        <p:spPr>
          <a:xfrm>
            <a:off x="2762068" y="631767"/>
            <a:ext cx="7886882" cy="4883208"/>
          </a:xfrm>
          <a:prstGeom prst="rect">
            <a:avLst/>
          </a:prstGeom>
        </p:spPr>
      </p:pic>
    </p:spTree>
    <p:extLst>
      <p:ext uri="{BB962C8B-B14F-4D97-AF65-F5344CB8AC3E}">
        <p14:creationId xmlns:p14="http://schemas.microsoft.com/office/powerpoint/2010/main" val="534580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likovni rezultati za ali znaš prebrati">
            <a:extLst>
              <a:ext uri="{FF2B5EF4-FFF2-40B4-BE49-F238E27FC236}">
                <a16:creationId xmlns:a16="http://schemas.microsoft.com/office/drawing/2014/main" id="{2B6626A0-852A-CB81-4E5A-504588AF36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5325" y="266375"/>
            <a:ext cx="5162550" cy="442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516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9ADE3EA5-ACCB-F919-C880-4DEA4C59595F}"/>
              </a:ext>
            </a:extLst>
          </p:cNvPr>
          <p:cNvPicPr>
            <a:picLocks noChangeAspect="1"/>
          </p:cNvPicPr>
          <p:nvPr/>
        </p:nvPicPr>
        <p:blipFill>
          <a:blip r:embed="rId2"/>
          <a:stretch>
            <a:fillRect/>
          </a:stretch>
        </p:blipFill>
        <p:spPr>
          <a:xfrm>
            <a:off x="3809801" y="1143000"/>
            <a:ext cx="6753423" cy="4400549"/>
          </a:xfrm>
          <a:prstGeom prst="rect">
            <a:avLst/>
          </a:prstGeom>
        </p:spPr>
      </p:pic>
    </p:spTree>
    <p:extLst>
      <p:ext uri="{BB962C8B-B14F-4D97-AF65-F5344CB8AC3E}">
        <p14:creationId xmlns:p14="http://schemas.microsoft.com/office/powerpoint/2010/main" val="1863222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a:extLst>
              <a:ext uri="{FF2B5EF4-FFF2-40B4-BE49-F238E27FC236}">
                <a16:creationId xmlns:a16="http://schemas.microsoft.com/office/drawing/2014/main" id="{C4FB778F-5AC2-61F5-ABE7-01B9D5CA4340}"/>
              </a:ext>
            </a:extLst>
          </p:cNvPr>
          <p:cNvSpPr>
            <a:spLocks noGrp="1" noChangeArrowheads="1"/>
          </p:cNvSpPr>
          <p:nvPr>
            <p:ph type="ctrTitle"/>
          </p:nvPr>
        </p:nvSpPr>
        <p:spPr>
          <a:xfrm>
            <a:off x="1839913" y="333376"/>
            <a:ext cx="6781800" cy="2735263"/>
          </a:xfrm>
        </p:spPr>
        <p:txBody>
          <a:bodyPr>
            <a:normAutofit fontScale="90000"/>
          </a:bodyPr>
          <a:lstStyle/>
          <a:p>
            <a:pPr algn="ct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br>
              <a:rPr lang="sl-SI" altLang="sl-SI" sz="2000"/>
            </a:br>
            <a:endParaRPr lang="sl-SI" altLang="sl-SI"/>
          </a:p>
        </p:txBody>
      </p:sp>
      <p:sp>
        <p:nvSpPr>
          <p:cNvPr id="146435" name="Pravokotnik 3">
            <a:extLst>
              <a:ext uri="{FF2B5EF4-FFF2-40B4-BE49-F238E27FC236}">
                <a16:creationId xmlns:a16="http://schemas.microsoft.com/office/drawing/2014/main" id="{32F0C766-283C-A20C-E6D6-8660633EB648}"/>
              </a:ext>
            </a:extLst>
          </p:cNvPr>
          <p:cNvSpPr>
            <a:spLocks noChangeArrowheads="1"/>
          </p:cNvSpPr>
          <p:nvPr/>
        </p:nvSpPr>
        <p:spPr bwMode="auto">
          <a:xfrm>
            <a:off x="3359150" y="908051"/>
            <a:ext cx="56896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2200" b="1">
                <a:solidFill>
                  <a:schemeClr val="tx2"/>
                </a:solidFill>
                <a:latin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l"/>
              <a:defRPr sz="2000" b="1">
                <a:solidFill>
                  <a:schemeClr val="tx2"/>
                </a:solidFill>
                <a:latin typeface="Times New Roman" panose="02020603050405020304" pitchFamily="18" charset="0"/>
              </a:defRPr>
            </a:lvl2pPr>
            <a:lvl3pPr marL="1143000" indent="-228600">
              <a:spcBef>
                <a:spcPct val="20000"/>
              </a:spcBef>
              <a:buClr>
                <a:schemeClr val="accent1"/>
              </a:buClr>
              <a:buSzPct val="70000"/>
              <a:buFont typeface="Wingdings" panose="05000000000000000000" pitchFamily="2" charset="2"/>
              <a:buChar char="l"/>
              <a:defRPr sz="1900">
                <a:solidFill>
                  <a:schemeClr val="tx2"/>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
              <a:defRPr sz="1600">
                <a:solidFill>
                  <a:schemeClr val="tx2"/>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9pPr>
          </a:lstStyle>
          <a:p>
            <a:pPr algn="ctr" eaLnBrk="1" hangingPunct="1">
              <a:spcBef>
                <a:spcPct val="0"/>
              </a:spcBef>
              <a:buClrTx/>
              <a:buSzTx/>
              <a:buFontTx/>
              <a:buNone/>
            </a:pPr>
            <a:endParaRPr lang="sl-SI" altLang="sl-SI" sz="2400">
              <a:solidFill>
                <a:schemeClr val="tx1"/>
              </a:solidFill>
              <a:latin typeface="Arial" panose="020B0604020202020204" pitchFamily="34" charset="0"/>
            </a:endParaRPr>
          </a:p>
          <a:p>
            <a:pPr algn="ctr" eaLnBrk="1" hangingPunct="1">
              <a:spcBef>
                <a:spcPct val="0"/>
              </a:spcBef>
              <a:buClrTx/>
              <a:buSzTx/>
              <a:buFontTx/>
              <a:buNone/>
            </a:pPr>
            <a:endParaRPr lang="sl-SI" altLang="sl-SI" sz="2400">
              <a:solidFill>
                <a:schemeClr val="tx1"/>
              </a:solidFill>
              <a:latin typeface="Arial" panose="020B0604020202020204" pitchFamily="34" charset="0"/>
            </a:endParaRPr>
          </a:p>
          <a:p>
            <a:pPr algn="ctr" eaLnBrk="1" hangingPunct="1">
              <a:spcBef>
                <a:spcPct val="0"/>
              </a:spcBef>
              <a:buClrTx/>
              <a:buSzTx/>
              <a:buFontTx/>
              <a:buNone/>
            </a:pPr>
            <a:r>
              <a:rPr lang="sl-SI" altLang="sl-SI" sz="2400">
                <a:solidFill>
                  <a:srgbClr val="0000FF"/>
                </a:solidFill>
                <a:latin typeface="Arial" panose="020B0604020202020204" pitchFamily="34" charset="0"/>
              </a:rPr>
              <a:t>VAJE  SPROSTITEV IN BOLJŠI VID</a:t>
            </a:r>
          </a:p>
          <a:p>
            <a:pPr algn="ctr" eaLnBrk="1" hangingPunct="1">
              <a:spcBef>
                <a:spcPct val="0"/>
              </a:spcBef>
              <a:buClrTx/>
              <a:buSzTx/>
              <a:buFontTx/>
              <a:buNone/>
            </a:pPr>
            <a:endParaRPr lang="sl-SI" altLang="sl-SI" sz="2400">
              <a:solidFill>
                <a:srgbClr val="0000FF"/>
              </a:solidFill>
              <a:latin typeface="Arial" panose="020B0604020202020204" pitchFamily="34" charset="0"/>
            </a:endParaRPr>
          </a:p>
          <a:p>
            <a:pPr algn="ctr" eaLnBrk="1" hangingPunct="1">
              <a:spcBef>
                <a:spcPct val="0"/>
              </a:spcBef>
              <a:buClrTx/>
              <a:buSzTx/>
              <a:buFontTx/>
              <a:buNone/>
            </a:pPr>
            <a:r>
              <a:rPr lang="sl-SI" altLang="sl-SI" sz="2400">
                <a:solidFill>
                  <a:srgbClr val="0000FF"/>
                </a:solidFill>
                <a:latin typeface="Arial" panose="020B0604020202020204" pitchFamily="34" charset="0"/>
              </a:rPr>
              <a:t>Polaganje dlani na oči in sprostitev</a:t>
            </a:r>
          </a:p>
          <a:p>
            <a:pPr algn="ctr" eaLnBrk="1" hangingPunct="1">
              <a:spcBef>
                <a:spcPct val="0"/>
              </a:spcBef>
              <a:buClrTx/>
              <a:buSzTx/>
              <a:buFont typeface="Wingdings" panose="05000000000000000000" pitchFamily="2" charset="2"/>
              <a:buNone/>
            </a:pPr>
            <a:endParaRPr lang="sl-SI" altLang="sl-SI" sz="2400"/>
          </a:p>
          <a:p>
            <a:pPr algn="ctr" eaLnBrk="1" hangingPunct="1">
              <a:spcBef>
                <a:spcPct val="0"/>
              </a:spcBef>
              <a:buClrTx/>
              <a:buSzTx/>
              <a:buFontTx/>
              <a:buNone/>
            </a:pPr>
            <a:r>
              <a:rPr lang="sl-SI" altLang="sl-SI" sz="2400">
                <a:solidFill>
                  <a:srgbClr val="0000FF"/>
                </a:solidFill>
                <a:latin typeface="Arial" panose="020B0604020202020204" pitchFamily="34" charset="0"/>
              </a:rPr>
              <a:t> </a:t>
            </a:r>
            <a:endParaRPr lang="en-US" altLang="sl-SI" sz="2400" b="0" i="1">
              <a:solidFill>
                <a:srgbClr val="0000FF"/>
              </a:solidFill>
              <a:latin typeface="Arial" panose="020B0604020202020204" pitchFamily="34" charset="0"/>
            </a:endParaRPr>
          </a:p>
        </p:txBody>
      </p:sp>
      <p:sp>
        <p:nvSpPr>
          <p:cNvPr id="146436" name="AutoShape 6" descr="data:image/jpeg;base64,/9j/4AAQSkZJRgABAQAAAQABAAD/2wCEAAkGBhQSEBQUExQWFBQVFRQUFBUUFxcYFBUVFBQVFBQUFBUYHCYeGBkjGRQUHzAgIycpLCwsFR8xNTAqNSYrLCkBCQoKDgwOFA8PGi0kHBwpLCwsLCktLCwpLCwsLCwpKSwsLCwsLCwpKSwsLCkpKSwpKSksKSksKSwsLCksLCwpKf/AABEIAMIBAwMBIgACEQEDEQH/xAAbAAACAwEBAQAAAAAAAAAAAAABAgADBAUGB//EAEIQAAEDAQUDCgMGBAUFAQAAAAEAAhEDBBIhMUFRYZEFEyJScYGhsdHwFDLBBhVCgpLhU2Ki8TNDcsLSFiNUo7Jj/8QAGQEBAQEBAQEAAAAAAAAAAAAAAAECAwQF/8QAKxEAAgIBAwMDAwQDAAAAAAAAAAECERIDIVExQWEEIpETgaEyQrHwM3HR/9oADAMBAAIRAxEAPwDhISjCIavYcgBMFLihYlAYORvJLqIClAaUZSSpKUCwFG8qbyl5KFl3OKGoqpUlKBbfUlIGlOGlMQMEZSlqgCYix0EQ1S6mIsgKIchCIWlAljgp2lVSjeW8SWXiE4Wa+iHK0gagmlZmuTgq0QulFVjtTXlChIQuqc4pzqgJzanNqc4hzqWCXFEOdUVsHIkKSkLDsUDSs0LHlRLChadiULDeQLkLp2Jm0ylCxbyMq0M3IiiEoWUpg1aGWYK5tnaoUyCkrG0VsbRCtZRCWgYbhTNYV0RQCcUFdiHPbZ04sa2GmdiUtOxUGU2NIbOVqM7ELh3q0QxmkUC1bOZ3qfDbwqDFCELb8IiLOFkphhSV0RSCa41SynMkpgSt5axVuDdqWQzAlS8VaXhIawQC3yhe3qGqqn1UBaHI3lkNUoXioU296Cx3jtUUKdp1kB0VTuTxsPBbTTOxwQ7yu/0uDlkc/wC7hsIR+C3rog/zKxvv3Cv0mM0ck2Q7Ups5XcBGscAlLWHQe+9Z+my5HHZQ7eCubYQdnfgujzTNnn6IimNJ99yy4NFtGNvJH8wTjkYrWGjaeA9UzY2+CzUi2jM3kJ+w++5H7mePwu4LWKm//wCgrm2pwyeR+Y/VZ9w2Ob8A4aHgVBRcNPNdhvKNXrni0omvVO/8oPkrcu6Q2OU2m7dxVjaDtniFvDXagfphWNpjUBXfgHO5h3VUNmOyF1Gsp6jgYVo5va7is7izhOsvuEPgJ08F6EOp7Xf0pXuboT3tH0WbZTz55NVT7KQu1XO8eSwVm+5C0myHLqsKyVVttBOi51e8tWCl9RJzh2qGkdiHNFQB5xCVObKgplABSE4plS4VCgARCPNlNzSgFUT80ggPXCx1dnip8JV6p8Cu4OUQND+oHzAQ+9WbDxZ6q5y4M0jiGhUGbJ7gUHUHa0v6V2Tyq3q+LPVIeUm9Q+C0py4JS5ONzG2l4EIXGfwz3FwXWfbW9U/pPoqnW3dxa70XRTnx+SUjmgUtWvH5v2UuUv5xwXQ+O3N4FBtvHVpnj6ralPh/JnY5rqLdHP4Ks0NjncCux8azWnT4lEWmlrTHc79lc5cP8ClycM0T1vAoC+NfFehbzJ/Af1D/AIqc3S0bxP7KfVfdfwMfJwBWeNfFWtttTb5ei7HMU9g/UEvwdM6N/UmcX1QpnNHKNXrDgnHKVTW6e5bxyZTOreKh5Gp9cD837LOUOPwXcw/Hu1a08Qp8f/LHetw5Dp/xgPzj0R+4Wf8AkMHaQUy0/wCpj3GH44+wiLYDn5Lb9wN/8mnw9UDyFsrUTwH1Ub0+f5/4XcyFzT+I8UpszDr4han8iu61E9lRZ6lgc3O53VApUX0khbXYpPJjDqfBVu5MYOtwRcw+3hLO0+IP1Uek13RcvBW+wtVD7MNi1GqB+IcFXUtHYe79lzaruasxPoBVmgtT39irLt6zuUo5hDmVcXKX0BTzSHNKxzkt4pQsXmVE14qJQs3HlF/UA/V6ofeT+qP6vVdk8mjrH9LvolNiHWd+h69Bxs5I5XqDQcT6pm8vVhkBxK6fwe8/of6KfBnb/Q70T7CznD7Q2j279lP+obR7g/RdIWR3W/pd6IfBu7fyqbcFvyc7/qG0buA9EW/aCtqG/pC6DrE8fg4NHqh8O/8Ahu/QP+Sv2Ja5MB5ccfmaP0ot5aGrB+n91vFA60z+kf8AJNzLdWR3furbFo545Yb1Y7B+6ccss2HiVvbZ6esj8pVgslHaf0n/AIpm+Bsc4ctM2u8D5tVjeVmdva1n/BbxYqPWP6f2T/dtLb4D0UzfA25Ob95s/kPaxv0ah9409W0/0rpO5KpdZve1c23Ug19INAh1S67AfLzVV/8AtB7uMeo12KkmT42kfwsHYHD6qGvT3cT6rS6xDqjwQ+CGwDgrlPyT2mbnBt8SlInUcVqNiG0e+5A2MbRwWGpM1aMTqI3Ks0Qt5sY3cCgLGdg996mIyOc5oVZHausLC7q++KYWF3U98UxLkcQt7eKFzcV3RYndTy9Uwsb+r5JRMjhc0er5o/Cu6vmu4bI/q+KHw9XqpQyOKLA7s7lY3klx29wXXFKrsHBWNZU39wPopTGSOQ3kQ7+CdvIm48F1CH9Z3AoFrus7gUxZckYPuUILfcdtPj6qJiyZHphTon/MHBT4ej1/A+C8PYrQ+mIvYaA4jTRbxyptn19wuMdZPq6JLRkuh6kUaQP+J4H3qjzNI/5m/IrzNO2EjDxPriobQezv/ZdqfJyxPSvo0v4u3wzy7EnwtHr+B+q8860Zad+ChtWORnLA+9viqk+RiejFlo/xD4ofDUcucPDZ3Lzb7b27pz7sc0ptOkH6xszVp8ko9KaNHWrxVTn2YZ1295XA+J0LTx9Sk50dUe52lSpclpdzu1LVY251mn/SHO8pWOty1Y25X3dlMj/7IXMLAc2jsn0VbrIOrGOHvVZanybSjwaLT9oKWTKPe4gDtIbJ8VjZy24f5VN2+XD6lR3J8jQbs+OqX4GJxAA3FZb1OTolDgsqfaS6P8ETp/3HQPBaG0HVBSe64265tS6yXzLSHS9xEkte4YARO5Yvu7afDT6Lo2MXaYbM3cO7QFcNZzUU7OmmoX0NVPlGyYg842NrJw/KTvHctNJ9id/mjva5vmAuFaKLZJx3xsOfr3IsoN9/Vd4Sm1dnGUIJ9D0LLNY/4rTlrtVv3dZom9wBXnObG7gPRWXzt99kLp7u8jk4o9COTbPneOnWjHej8BZ+uf6vZXnOfO2e9AWiNTxV35GJ6UWGh1juwco2yWfreBXmviczJjap8bvJP9/fepvyMT0/wln2jgde5AWWz9YcCvMutm87BOnd3KfFYk3yDww2E96m/JcT0zrJQmL/AIHxU+BodfzXmfjCRrxndMx2oPtcjF2sAnLdGw4JvyTE9Q6x0MenlngfJFtkodfwK8qeUP5omREnvx104KG2RPSyxjPvJ95lN+S4nqzZKHX8CgbJRH4/Ary/xZ37hMDYoLaZE7c5IjgZ24Qm/IxPUGlQGdQILy7rRjt/NCib8jE5tKN3grucntUbSA0id2G/emNMdU55DAn3gsRgkdnJsnORsk7wrJw07Adu7iq7uGsYYRht7ESP5fMDw7l0MDOqjPZnrt3IX+HpPgiynGF0abcoGuxBzIOQzyxnHUQqQAqCfHXsOaUVxjkOCLhPoT34DVHh4+MQqgNzs6DHHTwjtQ57sj33JYjf+UotM4Hww8dUBBaD++kengpTqn37wzTDKfFG6pQFNU8NuSDXk6HDZ798UHbO7XQY4d/iFbcj3MKNIopqGPfqE9CpBxgTlG72Ut6NffeVmtlWKlDEYveP/RVd/tXLWXsZvTfuRre/H1VTK0YHx2aZ6o08ZxGmGE67U7hrhnB7D4KaP+NF1P1MIclcm993aFCP3XU5iEFU169xpcdAcNTu7VaW+/crk/aGs5tF5YWi4Wl94T0C6H7MQwl3cpJ0ipWzeKvsIi0Tj7z2fRU1RdcQSMCezA4+96BrA6jVLBf8X3dv096oOrbO6Z26QVRzuzfOfspX1I9Mz5qAvNcd2muvb9dUedB7eHmsr3jQYdh7tMkvPa+mHYEsprNUax3ToUzarc8sRlPvcsQrDbA7fOERW1w3CO/uUBsFUaCBO3XdgoajTiD55rGK2haMoy8pKgrz1jnOIQHSBnImPe9Rco2vd74KJYo6LagH4eEfVpnvVnxEAZjtc3s2BY3AfieAd7o8LyWlQEYRtyJ4wR4laohuFsOhkfknw0SmuYksPAfQ+Sy/Cnc7uf6qU2PAwDD2DFWiDWnlQDAAXjkOlhvIJyzjaexc60VqjsjiSI0bwAwyK5tC1l1rrh8S14bG4Mbd4zMbyutb7SKVHnnfLTdTL85uOJpOIjZzgMbl8T1Gs56605P23R9fQ0lHRc1+qrM1zmZc17pBJ6TrwM4kFuADcYAiYjGcR1qdpkAzGGMgTlksdflGk6jzzDzgA6DmYi8cgMJGOYzzyWqhaJaC8wXfhMSJyaSdRhO9fVhFQk0j5s25JNl7a+yeI85Momo46kjDNwhVc4Bq3DPpCUprCcC3slh8yu9rk5UzQXn+131QNQ9m/DDxmVQ62NAl1RgA1lkd5vQAq229kzz1M777BJOGUnaApaFM1sB2f1HtAyx/dODr448NViNtp4f9yjP+th8E33gw4c4wZfibHg6QraFM1h4/mjvWC3OmpRMyA95/9FRv+5XG3N/jUj2eXzZqi1WthuAPa4kkAgnAxjhpgDwXLVfsZuC9yNlmd0ZnM+WHqrQ6TkY95CEjKrWtAGQw/FxMhQ1hgGz3D1GK1BYxSJJ22xmumYGXW9+5TThlMbD5ZLCQTaBLXSKZcHZDFwbBg4zv2cNrp28Wn9kTuyNUI93aOJ8lyeXgfg7RMgmjVmJH4CMe7BdSq0zGepgHD+qFyftKXGyWgAEk0njSZIgao+jKupOQ7Vz1koVCTeNNk6yWDm3HAgybh4rcHxgcQdS0z5leS5P5RfZLDZmuaQS+5DoEOc+qbpnHQzlkF6gPIBJiACTDjkPmwx2FYi+xqS7jujS73t3bJ9wqK9pa3O6J0yHDQZcVyuRftC2uYDXXsXZyC3SBtAjVb61OXTGIBBDhA2g6nbprngpnkriVwcZVIts9VtQTTh2y6Zyw0O7YmqiNCNskjhLSuBTpBlodcAAuta6BAL5cXYEZgOaO7cu0wgAwY3gujiuenNyck+xrUgoqLXcYuy9R9QE5yz8AfG8lp2jS85wjRx8ilFTQk959F2OQ5bGMQNt317UoLccsd4jzSNdB+bwf6KXicnO7hPmgH5o7fH0KiVzXAwRxY1FAahUDRphreI8vogyqwj5gTv5w8M/oqAXzI5r8rgPqi61E/M8djXMw7jHmtmS8AHKCdopkT3uP0TGq/QVcs2tpgeGiynm3fPUx7W8OiEab6MxenZFxx4OCoPL/AGlDrPXFpaH3Hw2tIHRe0BrHi7oQA3tG9aLF9oqFqo1KLqjWc40Nh+oDgSN2WemcHJd2rYGvBF17mkQQWsukHQjCV895f+xwpy6i7oZ3armNd+UziM84714PUelU5Zdz26HqHBYvoejp2MUCSynUEYzRaKjHNaW4i46HO6QwIBgHZjaftfQiXSwT0ZpQ6WRevAOgQ5fM6dVzSDLh2Eg8V22cv0jDXUL+fzG+6Tdyc7HRed6Ul3f2O61Ivsvue2b9paJJcXNbIBEsdJaZukjTA5BWWf7RU2gy9rSSeiA75sAJJxnLZ4Lw7uVbObreZcSAGghwkDZenQE47s4ztPKtme75akgh14ERIuy6DgPlGgyCzjLyayj4Ovynym+pLWW1lOmWlppseQCHTeDuiJmYxKyVLZXIaHWx7gHNIu12RLSHNgE4EFuB0MLDStdkNS8BUGJeSYjPEERlifAapKAsZgX6owdMtBEERJMaDxXRSkuTDjF8HQPKlcvBNotMsDi0h1J56QDSGuDokg8AVz7V9pbU2oSK9YSA2XkBxa0kgGMMC53FSjRsRw51+IIMsmMQQZgAZZ9qpqWOzEf9u0HDE3qTsd8g4cFtaj73+TD014NPJvLlsqVLrLQ4F7rz3OIujBrS9xI6rWjuC9hTptHMs5xpZSkuN8kuLmkHc0m844b145tnsd26a5PymebxBAMwToZAj+UKGwWOC34iDIxNOXCMwIwxw4LlNuXd/DOkEo9l8n0Y28OJbekC44dIRg6ROkgtBjsS1LSHFoLh0ScYpkCWOacHAh2eoGh3L54LBZBI+J7DcIMGPD1TtstmwHxWRJD7pF4GAG543SCdPmO9YSkv3P8AJt4v9q/B7O0OBDrrmCpcDWuPNht7GMGtGUnYuJToWm84l9nN44ktaRIww6Qz3arjfd9mIbetIMF3SLfmGk5zB+qnwNk6M2gdGRNyL+JcCc5i9H5FtSku7+GYcYvsvlHZp1q7JxpO6ZP+C92ZmQWOm7pAnsWmwPdUs1xz2AloaS4VGm7gQem6CcDPd2LzrLHZGlhNoBicbhGUkOw34TuHcatksRgm0AkXR8jpIGEnu13LT1JNVv8ABFpxW+3yevNW8G36tM3SHYFwyJ6QDnuGUmQRmq7ZymCw3alw5gm67fF2XTOUQvO061iaP8Sm6bo6VAuMABuZ3BW/eliyLqR0JNmkwG4G8cdANq556nn4N4afj5G5G5ArNJfSrXfnBljfwuh10SYBMRuXp2Weuxjr9UOIBghsbgdm/Jecs32zo06wYelQLcX02XHNc4kuJaR0hkdvbkvct5OZVYKjaz3tcOiW82WkHYGMk4/vkuU9bVh12TOkNLTn5aOJycwCcMsMTjJOc93fK2Bw2eP1Tnk00yLrXuBGcYkESCAJEYI0xOTsdgwdO/GV6/S60McW9zyeq0pZZLoKXN6v18ZVZInJw7E9eo5sB2EkAScyTAA2mVUSdp99y9yafQ8TTXUIx+Wfr4BM4GMb3fN3vwRp1RqCT/q9UXUjORxyy7ogyVSFdz+Zvj6KJ+bG3/6UUBka6m0dJ9Rs5BgEditAplvz1o2SPLBE2okY9L9Q8iFScTlHverkLZHWQH5aDjvc/wDt5rG+g4HG63cKjR/uK6HwbnYc5TYNrnSe4BMbEyADVacpIBJPBasuRx7Zywyk3pYkjAc4XOP+kAx4Ly3K/LhrNummxoGXz3hvkugmNo1K9ha7G17gW9O7IJk0wMdAQSSrWcl0C1xi8+6SL5cWNOkl2AHZj3rx6muoyo9EIOSs+cU6BInGNTGC0ig0fK7onC+QQdJ6OJA36+C9c+wgtaLjC8gnJwYMMIBM4GM1l+HDQOi6o4SDdY26CbucnTbic1XdmVI818M2IDgGkwXkHFs4EgSQN2OialydeAa0hrSfmcCA/YZjuDYwnavVu5KAbehhyJvloEDTotO1T4AZvpMDScLsuOsXsIHGFlqRVNM8i2wlwhrYbqTqcekTlujTfMlRYCQQ1pjCScAd5OQHevSvsN0S5jiNOjcgaCcRKR9INpB1RgZngXE3dghNxkjznwfR6MXdXSBMbyfl3fWAEdZcLoEAHEHAkjDLPbgu9Tss0ybgcfwsESIyie+die00MG3aLS+pAGMnLG8WuHiruTI4DbNdbgOkdThd7Dt8kRZg0Tdh2QmYE6mSe6c16gclsA6FEtfgMjiMiZPdxVTOSGgwaRk5gNxjy0QZnmqFjEkuxjHE4E7JTGzg9It6IjI4bgMfeq9UzkinMmi5xwzGXBwVnwdN0ugM0GEZThBDo7A5RthTR5elZqbhee1wG1pERo1ome9WPpUi4uLXYCQARdgDANGOQjDiu/XsDXAOE4AzJx4QRCpPJrDdvHEzBvAC6eyAIIIUuxkvJwWig44tcNMyR2YLUOSaXVPFy9BQ5Ha3KADmSWknGdXfVXVbBAJaGwBJm6cs9TsWjDb5PNN5LpdXz+pRPI1Pqkd59V6N9ilslrQCAQYGyTjIjxTO5ExER2FxxG6B9UTsjvk8z9wMOADydx+kFeq+x/J1azkxUuUielTqEOkxg5rBBacsZHensNhDKt+8ABgGEuxMYAuBymMDnjguq+gSS4uI6PyCbgymQ1vmSvPqyTWJ6dFSTys2m1ET/wByJgQBdDgHExiHCA4TB2yufbaXOk33Pz/CYMdrQJQszoBwVodtw7VrS9OpLJjU15J0cx3JbQ9jhzrocw4vMYOacQdmfcui543jdJTYbeDkec7/AB9V64aajueaWo5COg6cYUaN0dwKj3HZ5eisoVG6tPaCB5jFdDmVE+4Ci2A0/wD9P6FEKc57W6EntH7oAjb4fug1MAR7lTYgBUKvFB+7i31VJko80VNgVUrU4vLbmRi8CC09hW60QGgx0jgMctVQxke5801TEQcuHkvLOEnNPsd4ziotdyg1IP0gYpmNaMYAPvLYmpNAwDYAyMz2b09wLuqOVsrcQUDRmMThoCQPBWw1Qu2FaMiGntxjvQdTbsiMcNcv24KGVAN3mlAFaztfm0HtAJ8VVTsLA4FrBIyIHotAd2oVmB8XhejKRkgA2gJ+XuxjthVVKgbUN+ALrSJwyLp+hV4pDY3GJ6I0mMI3lClycx+N0AB34WtAcRtgSQDOG0LMmqKihnKVMkjnGnYAdfqmY0uHzNdJzDRwzOK1VrC0Y3W/pHoiKRjBsbwFV7kOhk+HGE4HIlpLZPYFU/k/pAg5T8znmcMMiNds5LdkpKuK4FswU+TozbSOOPR4x4qW+g1tJ0NaCIi6I/ECMs810CAqbbZy+mWgxPAxoVcdiWVuZeaJe7ECSMjhnl7lFvJzI24QScyBlO1LTrXqYN2+5hAIkFwIiSCcDtWmtZw9sGROJg+B2qJJ9i2VWKywCJvCToIn+0QralFvVadT0ROOvals1F7cCQRu1/p2QrHSDOGX9s+/is/TVdDWTvqUUHAnAgjcZO9amt7fe5YbLF6SLh0DYg6yf5vTVbxVCultaE+zEcN48UsDa1WuxySXNw4LozAzG9iDmbMEQ33Cl1ALBURv7wooCikRrPcArpb/AD8GpcEpeFm/BBam6Y3wEt5NeCN0bEsAaSdE7mkZgjuS3VC0rLu/BtVQOcUFREMKl07FoyEOn8KYdkJWyf2kpH4bUoFhlApQfeKIKlAsayf7j1QgIA7kC5AOQlAEjE4HQkZ7Rke9QU+zinazYBOeezHRRqkEXWinAkHVZYW201WlsDwyWYMWYOkaYoaN/BAtVkKFdMzNCAKjlB12k492GYnCcIV6S02e+wtOo4bCmWxA2WzBjAG9p2kmMT4cFbe9wkaY27FHnDASdkx4la/0BHVheu3Hf6gOjxVoedPLzRDUpco5MobrpxiNn9k11V3t6bnETQCT2JQAcxHYUZ3nwUjf4BWyBFPtQNPt4qEuGgPYlNfcqCc2Nh4qKc8FEKZwr2NCKi5yIAhK5RRRFIEwRUQgQUtRFRClIeRkSOxFiii2+hCwqUR0kVFIlYLQMUQookupEGPfcnpjB/8Ap/3NUUWGaKCnYcFFFQOoooskIExUUQCFRRRAByAUUWgREqKLIAUyiioIpKiiqASFFFFsH//Z">
            <a:extLst>
              <a:ext uri="{FF2B5EF4-FFF2-40B4-BE49-F238E27FC236}">
                <a16:creationId xmlns:a16="http://schemas.microsoft.com/office/drawing/2014/main" id="{447D6745-0370-5115-6192-685D2CAF495F}"/>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2200" b="1">
                <a:solidFill>
                  <a:schemeClr val="tx2"/>
                </a:solidFill>
                <a:latin typeface="Times New Roman" panose="02020603050405020304" pitchFamily="18" charset="0"/>
              </a:defRPr>
            </a:lvl1pPr>
            <a:lvl2pPr marL="742950" indent="-285750">
              <a:spcBef>
                <a:spcPct val="20000"/>
              </a:spcBef>
              <a:buClr>
                <a:schemeClr val="accent2"/>
              </a:buClr>
              <a:buSzPct val="70000"/>
              <a:buFont typeface="Wingdings" panose="05000000000000000000" pitchFamily="2" charset="2"/>
              <a:buChar char="l"/>
              <a:defRPr sz="2000" b="1">
                <a:solidFill>
                  <a:schemeClr val="tx2"/>
                </a:solidFill>
                <a:latin typeface="Times New Roman" panose="02020603050405020304" pitchFamily="18" charset="0"/>
              </a:defRPr>
            </a:lvl2pPr>
            <a:lvl3pPr marL="1143000" indent="-228600">
              <a:spcBef>
                <a:spcPct val="20000"/>
              </a:spcBef>
              <a:buClr>
                <a:schemeClr val="accent1"/>
              </a:buClr>
              <a:buSzPct val="70000"/>
              <a:buFont typeface="Wingdings" panose="05000000000000000000" pitchFamily="2" charset="2"/>
              <a:buChar char="l"/>
              <a:defRPr sz="1900">
                <a:solidFill>
                  <a:schemeClr val="tx2"/>
                </a:solidFill>
                <a:latin typeface="Times New Roman" panose="02020603050405020304" pitchFamily="18" charset="0"/>
              </a:defRPr>
            </a:lvl3pPr>
            <a:lvl4pPr marL="1600200" indent="-228600">
              <a:spcBef>
                <a:spcPct val="20000"/>
              </a:spcBef>
              <a:buClr>
                <a:schemeClr val="tx2"/>
              </a:buClr>
              <a:buSzPct val="75000"/>
              <a:buFont typeface="Wingdings" panose="05000000000000000000" pitchFamily="2" charset="2"/>
              <a:buChar char="§"/>
              <a:defRPr sz="1600">
                <a:solidFill>
                  <a:schemeClr val="tx2"/>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1600">
                <a:solidFill>
                  <a:schemeClr val="tx2"/>
                </a:solidFill>
                <a:latin typeface="Arial Narrow" panose="020B0606020202030204" pitchFamily="34" charset="0"/>
              </a:defRPr>
            </a:lvl9pPr>
          </a:lstStyle>
          <a:p>
            <a:pPr eaLnBrk="1" hangingPunct="1">
              <a:spcBef>
                <a:spcPct val="0"/>
              </a:spcBef>
              <a:buClrTx/>
              <a:buSzTx/>
              <a:buFontTx/>
              <a:buNone/>
            </a:pPr>
            <a:endParaRPr lang="en-US" altLang="sl-SI" sz="1800" b="0">
              <a:solidFill>
                <a:schemeClr val="tx1"/>
              </a:solidFill>
              <a:latin typeface="Arial" panose="020B0604020202020204" pitchFamily="34" charset="0"/>
            </a:endParaRPr>
          </a:p>
        </p:txBody>
      </p:sp>
      <p:pic>
        <p:nvPicPr>
          <p:cNvPr id="146437" name="Picture 4" descr="http://blog.zdravstvena.info/wp-content/uploads/2012/09/vaje-za-vrat-376x300.gif">
            <a:extLst>
              <a:ext uri="{FF2B5EF4-FFF2-40B4-BE49-F238E27FC236}">
                <a16:creationId xmlns:a16="http://schemas.microsoft.com/office/drawing/2014/main" id="{3E042F5A-41E8-5F54-EE72-F502F3B543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7575" y="3192463"/>
            <a:ext cx="35814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EB8F22"/>
      </a:accent1>
      <a:accent2>
        <a:srgbClr val="CD4223"/>
      </a:accent2>
      <a:accent3>
        <a:srgbClr val="A89374"/>
      </a:accent3>
      <a:accent4>
        <a:srgbClr val="83AA67"/>
      </a:accent4>
      <a:accent5>
        <a:srgbClr val="4FA9C1"/>
      </a:accent5>
      <a:accent6>
        <a:srgbClr val="9390AF"/>
      </a:accent6>
      <a:hlink>
        <a:srgbClr val="EC7220"/>
      </a:hlink>
      <a:folHlink>
        <a:srgbClr val="F09355"/>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EBEC8F79-A447-43FC-8E81-85E8468AF3F9}"/>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587</TotalTime>
  <Words>2518</Words>
  <Application>Microsoft Office PowerPoint</Application>
  <PresentationFormat>Širokozaslonsko</PresentationFormat>
  <Paragraphs>421</Paragraphs>
  <Slides>44</Slides>
  <Notes>1</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44</vt:i4>
      </vt:variant>
    </vt:vector>
  </HeadingPairs>
  <TitlesOfParts>
    <vt:vector size="50" baseType="lpstr">
      <vt:lpstr>Arial</vt:lpstr>
      <vt:lpstr>Calibri</vt:lpstr>
      <vt:lpstr>Corbel</vt:lpstr>
      <vt:lpstr>Times New Roman</vt:lpstr>
      <vt:lpstr>Wingdings</vt:lpstr>
      <vt:lpstr>Parallax</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                </vt:lpstr>
      <vt:lpstr>                </vt:lpstr>
      <vt:lpstr>                </vt:lpstr>
      <vt:lpstr>                </vt:lpstr>
      <vt:lpstr>                </vt:lpstr>
      <vt:lpstr>                </vt:lpstr>
      <vt:lpstr>Moč misli  Pazi na svoje misli, kajti postale bodo tvoje besede. Pazi na svoje besede, kajti postale bodo tvoja dejanja. Pazi na svoja dejanja, kajti postala bodo tvoje navade. Pazi na svoje navade, kajti postale bodo tvoj značaj. Pazi na svoj značaj, kajti postal bo tvoja usoda.   Talmud   </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                </vt:lpstr>
      <vt:lpstr>                </vt:lpstr>
      <vt:lpstr>            Za tiste, ki jih učite: "Nikar jim ne govorite, kako naj kaj naredijo, temveč jim to molče pokažite. Če boste govorili, bodo gledali, kako se vam premikajo ustnice. Če jim boste pokazali, bodo zahtevano hoteli sami narediti.“  Marie Montessori Kreativna naloga</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Jelena Potokar</dc:creator>
  <cp:lastModifiedBy>Zorica Zaklan</cp:lastModifiedBy>
  <cp:revision>31</cp:revision>
  <dcterms:created xsi:type="dcterms:W3CDTF">2022-09-02T11:01:39Z</dcterms:created>
  <dcterms:modified xsi:type="dcterms:W3CDTF">2023-11-16T19:04:04Z</dcterms:modified>
</cp:coreProperties>
</file>