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223" y="-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716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9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8540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620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1920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69" y="29051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2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8838015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79106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1349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3996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312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1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75" y="5646772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33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7000" dirty="0" smtClean="0"/>
              <a:t>Komunikacija in javno nastopanje</a:t>
            </a:r>
            <a:endParaRPr lang="sl-SI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Bojana Jamnik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719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vam bom predstavila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100" b="1" dirty="0"/>
              <a:t>Test </a:t>
            </a:r>
            <a:r>
              <a:rPr lang="sl-SI" sz="2100" b="1" dirty="0" smtClean="0"/>
              <a:t>osebnosti : </a:t>
            </a:r>
            <a:r>
              <a:rPr lang="sl-SI" sz="2400" b="1" dirty="0"/>
              <a:t>https://www.16personalities.com/sl/tipi-osebnosti</a:t>
            </a:r>
          </a:p>
          <a:p>
            <a:pPr lvl="0"/>
            <a:r>
              <a:rPr lang="sl-SI" b="1" dirty="0" smtClean="0"/>
              <a:t>Analitiki</a:t>
            </a:r>
            <a:r>
              <a:rPr lang="sl-SI" b="1" dirty="0"/>
              <a:t>, Diplomati, Čuteči, Raziskovalci</a:t>
            </a:r>
            <a:endParaRPr lang="sl-SI" dirty="0"/>
          </a:p>
          <a:p>
            <a:pPr lvl="0"/>
            <a:r>
              <a:rPr lang="sl-SI" b="1" dirty="0"/>
              <a:t>Komunikacija in komuniciranje</a:t>
            </a:r>
            <a:endParaRPr lang="sl-SI" dirty="0"/>
          </a:p>
          <a:p>
            <a:pPr lvl="0"/>
            <a:r>
              <a:rPr lang="sl-SI" b="1" dirty="0"/>
              <a:t>Govorica telesa in razlaga</a:t>
            </a:r>
            <a:endParaRPr lang="sl-SI" dirty="0"/>
          </a:p>
          <a:p>
            <a:pPr lvl="0"/>
            <a:r>
              <a:rPr lang="sl-SI" b="1" dirty="0"/>
              <a:t>Strah pred javnim nastopanjem </a:t>
            </a:r>
            <a:endParaRPr lang="sl-SI" dirty="0"/>
          </a:p>
          <a:p>
            <a:pPr lvl="0"/>
            <a:r>
              <a:rPr lang="sl-SI" b="1" dirty="0"/>
              <a:t>Kako premagati strahove</a:t>
            </a:r>
            <a:endParaRPr lang="sl-SI" dirty="0"/>
          </a:p>
          <a:p>
            <a:pPr lvl="0"/>
            <a:r>
              <a:rPr lang="sl-SI" b="1" dirty="0"/>
              <a:t>Tehnike sproščanja pred in med nastopom</a:t>
            </a:r>
            <a:endParaRPr lang="sl-SI" dirty="0"/>
          </a:p>
          <a:p>
            <a:pPr lvl="0"/>
            <a:r>
              <a:rPr lang="sl-SI" b="1" dirty="0"/>
              <a:t>Kako se spopasti s težavami </a:t>
            </a:r>
            <a:endParaRPr lang="sl-SI" dirty="0"/>
          </a:p>
          <a:p>
            <a:pPr lvl="0"/>
            <a:r>
              <a:rPr lang="sl-SI" b="1" dirty="0"/>
              <a:t>Kako sestaviti dobro PPT predstavitev</a:t>
            </a:r>
            <a:endParaRPr lang="sl-SI" dirty="0"/>
          </a:p>
          <a:p>
            <a:pPr lvl="0"/>
            <a:r>
              <a:rPr lang="sl-SI" b="1" dirty="0"/>
              <a:t>Uspešna komunikacija Jaz, Ti , Mi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8914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 err="1"/>
              <a:t>Asertivnost</a:t>
            </a:r>
            <a:r>
              <a:rPr lang="sl-SI" b="1" dirty="0"/>
              <a:t> in komunikacija</a:t>
            </a:r>
            <a:endParaRPr lang="sl-SI" dirty="0"/>
          </a:p>
          <a:p>
            <a:r>
              <a:rPr lang="sl-SI" b="1" dirty="0"/>
              <a:t>Dihalna tehnika za javni nastop</a:t>
            </a:r>
            <a:endParaRPr lang="sl-SI" dirty="0"/>
          </a:p>
          <a:p>
            <a:r>
              <a:rPr lang="sl-SI" b="1" dirty="0"/>
              <a:t>Psihična priprava na nastop ( mentalne in sprostitvene tehnike in obvladovanje treme</a:t>
            </a:r>
            <a:endParaRPr lang="sl-SI" dirty="0"/>
          </a:p>
          <a:p>
            <a:r>
              <a:rPr lang="sl-SI" b="1" dirty="0"/>
              <a:t>Aktiviranje telesa, uma</a:t>
            </a:r>
            <a:endParaRPr lang="sl-SI" dirty="0"/>
          </a:p>
          <a:p>
            <a:r>
              <a:rPr lang="sl-SI" b="1" dirty="0"/>
              <a:t>Govorna tehnika</a:t>
            </a:r>
            <a:endParaRPr lang="sl-SI" dirty="0"/>
          </a:p>
          <a:p>
            <a:r>
              <a:rPr lang="sl-SI" b="1" dirty="0"/>
              <a:t>Priprava na govor, jasnost izražanja</a:t>
            </a:r>
            <a:endParaRPr lang="sl-SI" dirty="0"/>
          </a:p>
          <a:p>
            <a:r>
              <a:rPr lang="sl-SI" b="1" dirty="0"/>
              <a:t>Pomen govorice telesa</a:t>
            </a:r>
            <a:endParaRPr lang="sl-SI" dirty="0"/>
          </a:p>
          <a:p>
            <a:r>
              <a:rPr lang="sl-SI" b="1" dirty="0"/>
              <a:t>Mašila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8795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/>
              <a:t>Katerih stvari ne smemo početi med javnim nastopanjem</a:t>
            </a:r>
            <a:endParaRPr lang="sl-SI" dirty="0"/>
          </a:p>
          <a:p>
            <a:r>
              <a:rPr lang="sl-SI" b="1" dirty="0"/>
              <a:t>Kaj izražajo posamezne geste v osebni komunikaciji pri javnem nastopanju</a:t>
            </a:r>
            <a:endParaRPr lang="sl-SI" dirty="0"/>
          </a:p>
          <a:p>
            <a:r>
              <a:rPr lang="sl-SI" b="1" dirty="0"/>
              <a:t>Pomen prvega vtisa v komunikaciji</a:t>
            </a:r>
            <a:endParaRPr lang="sl-SI" dirty="0"/>
          </a:p>
          <a:p>
            <a:r>
              <a:rPr lang="sl-SI" b="1" dirty="0"/>
              <a:t>Artikulacija govora</a:t>
            </a:r>
            <a:endParaRPr lang="sl-SI" dirty="0"/>
          </a:p>
          <a:p>
            <a:r>
              <a:rPr lang="sl-SI" b="1" dirty="0"/>
              <a:t>Samozavesten nastop</a:t>
            </a:r>
            <a:endParaRPr lang="sl-SI" dirty="0"/>
          </a:p>
          <a:p>
            <a:r>
              <a:rPr lang="sl-SI" b="1" dirty="0"/>
              <a:t>Izboljšali in nadgradili boste osebne strategije nastopanja ter pod mentorstvom</a:t>
            </a:r>
            <a:endParaRPr lang="sl-SI" dirty="0"/>
          </a:p>
          <a:p>
            <a:r>
              <a:rPr lang="sl-SI" b="1" dirty="0"/>
              <a:t>izdelali osebni akcijski načrt učinkovite komunikacije in javnega nastopanja.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69566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Moje Znanje">
      <a:majorFont>
        <a:latin typeface="Berlin Sans FB"/>
        <a:ea typeface=""/>
        <a:cs typeface=""/>
      </a:majorFont>
      <a:minorFont>
        <a:latin typeface="Berlin Sans FB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je Znanje PowerPoint template" id="{EE203216-807A-4B81-9BEA-6D212EA3C112}" vid="{253455AD-3734-4BB4-BFB2-9F06F96C7C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MojeZnanje_PPT_template (1)</Template>
  <TotalTime>12</TotalTime>
  <Words>145</Words>
  <Application>Microsoft Office PowerPoint</Application>
  <PresentationFormat>Širokozaslonsko</PresentationFormat>
  <Paragraphs>28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Berlin Sans FB</vt:lpstr>
      <vt:lpstr>Gill Sans MT</vt:lpstr>
      <vt:lpstr>Badge</vt:lpstr>
      <vt:lpstr>Komunikacija in javno nastopanje</vt:lpstr>
      <vt:lpstr>Kaj vam bom predstavila</vt:lpstr>
      <vt:lpstr>PowerPointova predstavitev</vt:lpstr>
      <vt:lpstr>PowerPointova predstavitev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Komunikacija in javno nastopanje</dc:title>
  <dc:creator>LUR</dc:creator>
  <cp:lastModifiedBy>LUR</cp:lastModifiedBy>
  <cp:revision>2</cp:revision>
  <dcterms:created xsi:type="dcterms:W3CDTF">2020-03-17T16:03:15Z</dcterms:created>
  <dcterms:modified xsi:type="dcterms:W3CDTF">2020-03-17T16:15:48Z</dcterms:modified>
</cp:coreProperties>
</file>