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6" r:id="rId8"/>
    <p:sldId id="260" r:id="rId9"/>
    <p:sldId id="268" r:id="rId10"/>
    <p:sldId id="271" r:id="rId11"/>
    <p:sldId id="269" r:id="rId12"/>
    <p:sldId id="270" r:id="rId13"/>
    <p:sldId id="272" r:id="rId14"/>
    <p:sldId id="273" r:id="rId15"/>
    <p:sldId id="274" r:id="rId16"/>
    <p:sldId id="275" r:id="rId17"/>
    <p:sldId id="267" r:id="rId18"/>
    <p:sldId id="277" r:id="rId19"/>
    <p:sldId id="278" r:id="rId20"/>
    <p:sldId id="276" r:id="rId21"/>
    <p:sldId id="279" r:id="rId22"/>
    <p:sldId id="280" r:id="rId23"/>
    <p:sldId id="282" r:id="rId24"/>
    <p:sldId id="283" r:id="rId25"/>
    <p:sldId id="284" r:id="rId26"/>
    <p:sldId id="286" r:id="rId27"/>
    <p:sldId id="287" r:id="rId28"/>
    <p:sldId id="288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5" d="100"/>
          <a:sy n="75" d="100"/>
        </p:scale>
        <p:origin x="51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ANGLEŠČINA V VSAKDANJEM ŽIVLJENJU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err="1" smtClean="0"/>
              <a:t>OSNOVNi</a:t>
            </a:r>
            <a:r>
              <a:rPr lang="sl-SI" dirty="0" smtClean="0"/>
              <a:t> </a:t>
            </a:r>
            <a:r>
              <a:rPr lang="sl-SI" dirty="0" smtClean="0"/>
              <a:t>teČaj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2211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l-SI" dirty="0" smtClean="0"/>
          </a:p>
          <a:p>
            <a:r>
              <a:rPr lang="en-GB" dirty="0"/>
              <a:t>Hi there!  My name’s _________.  What’s yours?</a:t>
            </a:r>
          </a:p>
          <a:p>
            <a:r>
              <a:rPr lang="en-GB" dirty="0"/>
              <a:t>I don’t think we’ve met.  I’m ___________.</a:t>
            </a:r>
          </a:p>
          <a:p>
            <a:r>
              <a:rPr lang="en-GB" dirty="0"/>
              <a:t>I don’t believe we’ve met before.  My name is __________.</a:t>
            </a:r>
          </a:p>
          <a:p>
            <a:r>
              <a:rPr lang="en-GB" dirty="0"/>
              <a:t>Have we met?  I’m ____________.</a:t>
            </a:r>
          </a:p>
          <a:p>
            <a:r>
              <a:rPr lang="en-GB" dirty="0"/>
              <a:t>I think I’ve seen you around, but we haven’t officially met.  </a:t>
            </a: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I’m </a:t>
            </a:r>
            <a:r>
              <a:rPr lang="en-GB" dirty="0"/>
              <a:t>_________.</a:t>
            </a: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1931191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148576"/>
            <a:ext cx="10178322" cy="545294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sl-SI" dirty="0" smtClean="0"/>
          </a:p>
          <a:p>
            <a:r>
              <a:rPr lang="en-GB" b="1" dirty="0"/>
              <a:t>Peter:</a:t>
            </a:r>
            <a:r>
              <a:rPr lang="en-GB" dirty="0"/>
              <a:t> Hello.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Hi!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My name is Peter. What's your name?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My name is Jane. Nice to meet you.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It's a pleasure. This is a great party!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Yes, it is. Where are you from?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I'm from Amsterdam.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Amsterdam? Are you German?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No, I'm not German. I'm Dutch.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Oh, you're Dutch. Sorry about that.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That's OK. Where are you from?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I'm from London, but I'm not British.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No, what are you?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Well, my parents were Spanish, so I'm Spanish, too.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That's very interesting. Spain is a beautiful country.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Thank you. It is a wonderful place.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So, Jane, what do you do?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Actually I’m still a student. I study Spanish and French.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Oh, really? How old are you?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</a:t>
            </a:r>
            <a:r>
              <a:rPr lang="en-GB" dirty="0" smtClean="0"/>
              <a:t>Yes</a:t>
            </a:r>
            <a:r>
              <a:rPr lang="en-GB" dirty="0"/>
              <a:t>, I’m 24, I’m in my last year of studies. What about you? 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I’m 28. I work as a lawyer at </a:t>
            </a:r>
            <a:r>
              <a:rPr lang="en-GB" dirty="0" err="1"/>
              <a:t>Dentons</a:t>
            </a:r>
            <a:r>
              <a:rPr lang="en-GB" dirty="0"/>
              <a:t>.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 Oh, wow! Fancy.</a:t>
            </a:r>
            <a:br>
              <a:rPr lang="en-GB" dirty="0"/>
            </a:br>
            <a:r>
              <a:rPr lang="en-GB" b="1" dirty="0"/>
              <a:t>Peter:</a:t>
            </a:r>
            <a:r>
              <a:rPr lang="en-GB" dirty="0"/>
              <a:t> Yes, it’s not too bad. What do you want to do when you graduate?</a:t>
            </a:r>
            <a:br>
              <a:rPr lang="en-GB" dirty="0"/>
            </a:br>
            <a:r>
              <a:rPr lang="en-GB" b="1" dirty="0"/>
              <a:t>Jane:</a:t>
            </a:r>
            <a:r>
              <a:rPr lang="en-GB" dirty="0"/>
              <a:t> I want to be a translator.</a:t>
            </a: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1931191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INTRODUCING OTHER PEOPLE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673135"/>
              </p:ext>
            </p:extLst>
          </p:nvPr>
        </p:nvGraphicFramePr>
        <p:xfrm>
          <a:off x="1452137" y="1997180"/>
          <a:ext cx="8528204" cy="395955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3959551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I’d like you to meet ____________.</a:t>
                      </a: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is ______________.</a:t>
                      </a: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I’d like to introduce you to _______________.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introduce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…</a:t>
                      </a:r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you met ____________?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</a:t>
                      </a:r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She</a:t>
                      </a:r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is …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He</a:t>
                      </a:r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/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</a:t>
                      </a:r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he works for …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Želim, da spoznaš …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To je …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Želim te predstaviti …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Si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že spoznal/-a …?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On/a je …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On/a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dela …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406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148576"/>
            <a:ext cx="10178322" cy="54529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l-SI" dirty="0" smtClean="0"/>
          </a:p>
          <a:p>
            <a:r>
              <a:rPr lang="en-GB" b="1" dirty="0"/>
              <a:t>Ken</a:t>
            </a:r>
            <a:r>
              <a:rPr lang="en-GB" dirty="0"/>
              <a:t>: Peter, I'd like you to meet Mary.</a:t>
            </a:r>
            <a:br>
              <a:rPr lang="en-GB" dirty="0"/>
            </a:br>
            <a:r>
              <a:rPr lang="en-GB" b="1" dirty="0"/>
              <a:t>Peter</a:t>
            </a:r>
            <a:r>
              <a:rPr lang="en-GB" dirty="0"/>
              <a:t>: How do you do?</a:t>
            </a:r>
            <a:br>
              <a:rPr lang="en-GB" dirty="0"/>
            </a:br>
            <a:r>
              <a:rPr lang="en-GB" b="1" dirty="0"/>
              <a:t>Mary</a:t>
            </a:r>
            <a:r>
              <a:rPr lang="en-GB" dirty="0"/>
              <a:t>: How do you do?</a:t>
            </a:r>
            <a:br>
              <a:rPr lang="en-GB" dirty="0"/>
            </a:br>
            <a:r>
              <a:rPr lang="en-GB" b="1" dirty="0"/>
              <a:t>Ken</a:t>
            </a:r>
            <a:r>
              <a:rPr lang="en-GB" dirty="0"/>
              <a:t>: Mary works for </a:t>
            </a:r>
            <a:r>
              <a:rPr lang="en-GB" dirty="0" smtClean="0"/>
              <a:t>...</a:t>
            </a:r>
            <a:endParaRPr lang="sl-SI" dirty="0" smtClean="0"/>
          </a:p>
          <a:p>
            <a:endParaRPr lang="sl-SI" b="1" dirty="0"/>
          </a:p>
          <a:p>
            <a:r>
              <a:rPr lang="en-GB" b="1" dirty="0" smtClean="0"/>
              <a:t>Ken</a:t>
            </a:r>
            <a:r>
              <a:rPr lang="en-GB" dirty="0"/>
              <a:t>: Peter, I'd like you to meet Mary.</a:t>
            </a:r>
            <a:br>
              <a:rPr lang="en-GB" dirty="0"/>
            </a:br>
            <a:r>
              <a:rPr lang="en-GB" b="1" dirty="0"/>
              <a:t>Peter</a:t>
            </a:r>
            <a:r>
              <a:rPr lang="en-GB" dirty="0"/>
              <a:t>: It's a pleasure to meet you.</a:t>
            </a:r>
            <a:br>
              <a:rPr lang="en-GB" dirty="0"/>
            </a:br>
            <a:r>
              <a:rPr lang="en-GB" b="1" dirty="0"/>
              <a:t>Mary</a:t>
            </a:r>
            <a:r>
              <a:rPr lang="en-GB" dirty="0"/>
              <a:t>: How do you do?</a:t>
            </a:r>
            <a:br>
              <a:rPr lang="en-GB" dirty="0"/>
            </a:br>
            <a:r>
              <a:rPr lang="en-GB" b="1" dirty="0"/>
              <a:t>Ken</a:t>
            </a:r>
            <a:r>
              <a:rPr lang="en-GB" dirty="0"/>
              <a:t>: Mary works for </a:t>
            </a:r>
            <a:r>
              <a:rPr lang="en-GB" dirty="0" smtClean="0"/>
              <a:t>...</a:t>
            </a:r>
            <a:endParaRPr lang="sl-SI" dirty="0" smtClean="0"/>
          </a:p>
          <a:p>
            <a:endParaRPr lang="sl-SI" dirty="0"/>
          </a:p>
          <a:p>
            <a:r>
              <a:rPr lang="en-GB" b="1" dirty="0"/>
              <a:t>Ken</a:t>
            </a:r>
            <a:r>
              <a:rPr lang="en-GB" dirty="0"/>
              <a:t>: Peter, this is Mary.</a:t>
            </a:r>
            <a:br>
              <a:rPr lang="en-GB" dirty="0"/>
            </a:br>
            <a:r>
              <a:rPr lang="en-GB" b="1" dirty="0"/>
              <a:t>Peter</a:t>
            </a:r>
            <a:r>
              <a:rPr lang="en-GB" dirty="0"/>
              <a:t>: How do you do?</a:t>
            </a:r>
            <a:br>
              <a:rPr lang="en-GB" dirty="0"/>
            </a:br>
            <a:r>
              <a:rPr lang="en-GB" b="1" dirty="0"/>
              <a:t>Mary</a:t>
            </a:r>
            <a:r>
              <a:rPr lang="en-GB" dirty="0"/>
              <a:t>: Hi! Pleased to meet you.</a:t>
            </a:r>
            <a:br>
              <a:rPr lang="en-GB" dirty="0"/>
            </a:br>
            <a:r>
              <a:rPr lang="en-GB" b="1" dirty="0"/>
              <a:t>Ken</a:t>
            </a:r>
            <a:r>
              <a:rPr lang="en-GB" dirty="0"/>
              <a:t>: Mary works for ...</a:t>
            </a:r>
          </a:p>
          <a:p>
            <a:endParaRPr lang="en-GB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1931191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19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JOBS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619365"/>
              </p:ext>
            </p:extLst>
          </p:nvPr>
        </p:nvGraphicFramePr>
        <p:xfrm>
          <a:off x="1452137" y="1349298"/>
          <a:ext cx="8528204" cy="517862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423746"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 AM …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 WORK AT …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07433">
                <a:tc>
                  <a:txBody>
                    <a:bodyPr/>
                    <a:lstStyle/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tudent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študent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translator -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prevajalec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lawyer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odvetnik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doctor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zdravnik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dentist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zobozdravnik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nurse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medicinska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sestra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/brat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teacher/professor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učitelj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/professor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taxi/bus driver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taxist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voznik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avtobusa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postman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poštar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waiter/waitress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natakar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natakarica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cook/chef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kuhar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scientist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znanstvenik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actor/actress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igralec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igralka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pevec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writer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pisatelj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translation agency</a:t>
                      </a: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law firm</a:t>
                      </a: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hospital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practice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primary/high school, faculty</a:t>
                      </a:r>
                    </a:p>
                    <a:p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post office</a:t>
                      </a: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restaurant/bar/café</a:t>
                      </a:r>
                    </a:p>
                    <a:p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research centre/institute</a:t>
                      </a: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theatre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newspaper</a:t>
                      </a:r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66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JOBS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291233"/>
              </p:ext>
            </p:extLst>
          </p:nvPr>
        </p:nvGraphicFramePr>
        <p:xfrm>
          <a:off x="1452137" y="1349298"/>
          <a:ext cx="8528204" cy="510923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501804">
                <a:tc>
                  <a:txBody>
                    <a:bodyPr/>
                    <a:lstStyle/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AM …</a:t>
                      </a:r>
                      <a:endParaRPr lang="en-GB" sz="18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07433">
                <a:tc>
                  <a:txBody>
                    <a:bodyPr/>
                    <a:lstStyle/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pilot – pilot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oblikovalec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policeman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policist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engineer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inžinir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plumber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vodovodar</a:t>
                      </a:r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ree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-lancer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samozaposlen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secretary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tajnica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business man/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woman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poslovnež/poslovna ženska</a:t>
                      </a:r>
                      <a:endParaRPr lang="en-GB" sz="18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 airline company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 police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construction company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175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148576"/>
            <a:ext cx="10178322" cy="54529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b="1" dirty="0" smtClean="0"/>
              <a:t>Phil</a:t>
            </a:r>
            <a:r>
              <a:rPr lang="en-GB" dirty="0" smtClean="0"/>
              <a:t>: </a:t>
            </a:r>
            <a:r>
              <a:rPr lang="en-GB" dirty="0"/>
              <a:t>I don’t believe we’ve met before. </a:t>
            </a:r>
            <a:r>
              <a:rPr lang="en-GB" dirty="0" smtClean="0"/>
              <a:t>My </a:t>
            </a:r>
            <a:r>
              <a:rPr lang="en-GB" dirty="0"/>
              <a:t>name is </a:t>
            </a:r>
            <a:r>
              <a:rPr lang="sl-SI" dirty="0" smtClean="0"/>
              <a:t>Phil.</a:t>
            </a:r>
            <a:r>
              <a:rPr lang="en-GB" dirty="0"/>
              <a:t/>
            </a:r>
            <a:br>
              <a:rPr lang="en-GB" dirty="0"/>
            </a:br>
            <a:r>
              <a:rPr lang="sl-SI" b="1" dirty="0" err="1" smtClean="0"/>
              <a:t>Roger</a:t>
            </a:r>
            <a:r>
              <a:rPr lang="en-GB" dirty="0" smtClean="0"/>
              <a:t>: </a:t>
            </a:r>
            <a:r>
              <a:rPr lang="sl-SI" dirty="0" smtClean="0"/>
              <a:t>Hi, Phil, </a:t>
            </a:r>
            <a:r>
              <a:rPr lang="sl-SI" dirty="0" err="1" smtClean="0"/>
              <a:t>I‘m</a:t>
            </a:r>
            <a:r>
              <a:rPr lang="sl-SI" dirty="0" smtClean="0"/>
              <a:t> </a:t>
            </a:r>
            <a:r>
              <a:rPr lang="sl-SI" dirty="0" err="1" smtClean="0"/>
              <a:t>Roger</a:t>
            </a:r>
            <a:r>
              <a:rPr lang="sl-SI" dirty="0" smtClean="0"/>
              <a:t>. Nice to </a:t>
            </a:r>
            <a:r>
              <a:rPr lang="sl-SI" dirty="0" err="1" smtClean="0"/>
              <a:t>meet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sl-SI" b="1" dirty="0"/>
              <a:t>Phil</a:t>
            </a:r>
            <a:r>
              <a:rPr lang="en-GB" dirty="0"/>
              <a:t>: </a:t>
            </a:r>
            <a:r>
              <a:rPr lang="sl-SI" dirty="0" err="1" smtClean="0"/>
              <a:t>Pleased</a:t>
            </a:r>
            <a:r>
              <a:rPr lang="sl-SI" dirty="0" smtClean="0"/>
              <a:t> to </a:t>
            </a:r>
            <a:r>
              <a:rPr lang="sl-SI" dirty="0" err="1" smtClean="0"/>
              <a:t>meet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too</a:t>
            </a:r>
            <a:r>
              <a:rPr lang="sl-SI" dirty="0" smtClean="0"/>
              <a:t>. So, </a:t>
            </a:r>
            <a:r>
              <a:rPr lang="sl-SI" dirty="0" err="1" smtClean="0"/>
              <a:t>Roger</a:t>
            </a:r>
            <a:r>
              <a:rPr lang="sl-SI" dirty="0" smtClean="0"/>
              <a:t>, </a:t>
            </a:r>
            <a:r>
              <a:rPr lang="sl-SI" dirty="0" err="1" smtClean="0"/>
              <a:t>what</a:t>
            </a:r>
            <a:r>
              <a:rPr lang="sl-SI" dirty="0" smtClean="0"/>
              <a:t> do </a:t>
            </a:r>
            <a:r>
              <a:rPr lang="sl-SI" dirty="0" err="1" smtClean="0"/>
              <a:t>you</a:t>
            </a:r>
            <a:r>
              <a:rPr lang="sl-SI" dirty="0" smtClean="0"/>
              <a:t> do?</a:t>
            </a:r>
            <a:r>
              <a:rPr lang="en-GB" dirty="0"/>
              <a:t/>
            </a:r>
            <a:br>
              <a:rPr lang="en-GB" dirty="0"/>
            </a:br>
            <a:r>
              <a:rPr lang="sl-SI" b="1" dirty="0" err="1"/>
              <a:t>Roger</a:t>
            </a:r>
            <a:r>
              <a:rPr lang="en-GB" dirty="0" smtClean="0"/>
              <a:t>:</a:t>
            </a:r>
            <a:r>
              <a:rPr lang="sl-SI" dirty="0" smtClean="0"/>
              <a:t> </a:t>
            </a:r>
            <a:r>
              <a:rPr lang="sl-SI" dirty="0" err="1" smtClean="0"/>
              <a:t>I‘m</a:t>
            </a:r>
            <a:r>
              <a:rPr lang="sl-SI" dirty="0" smtClean="0"/>
              <a:t> a </a:t>
            </a:r>
            <a:r>
              <a:rPr lang="sl-SI" dirty="0" err="1" smtClean="0"/>
              <a:t>graphic</a:t>
            </a:r>
            <a:r>
              <a:rPr lang="sl-SI" dirty="0" smtClean="0"/>
              <a:t> </a:t>
            </a:r>
            <a:r>
              <a:rPr lang="sl-SI" dirty="0" err="1" smtClean="0"/>
              <a:t>designer</a:t>
            </a:r>
            <a:r>
              <a:rPr lang="sl-SI" dirty="0" smtClean="0"/>
              <a:t>,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b="1" dirty="0"/>
              <a:t>Phil</a:t>
            </a:r>
            <a:r>
              <a:rPr lang="en-GB" dirty="0"/>
              <a:t>: </a:t>
            </a:r>
            <a:r>
              <a:rPr lang="sl-SI" dirty="0" smtClean="0"/>
              <a:t>Oh, </a:t>
            </a:r>
            <a:r>
              <a:rPr lang="sl-SI" dirty="0" err="1" smtClean="0"/>
              <a:t>really</a:t>
            </a:r>
            <a:r>
              <a:rPr lang="sl-SI" dirty="0" smtClean="0"/>
              <a:t>? I </a:t>
            </a:r>
            <a:r>
              <a:rPr lang="sl-SI" dirty="0" err="1" smtClean="0"/>
              <a:t>wanted</a:t>
            </a:r>
            <a:r>
              <a:rPr lang="sl-SI" dirty="0" smtClean="0"/>
              <a:t> to be a </a:t>
            </a:r>
            <a:r>
              <a:rPr lang="sl-SI" dirty="0" err="1" smtClean="0"/>
              <a:t>graphic</a:t>
            </a:r>
            <a:r>
              <a:rPr lang="sl-SI" dirty="0" smtClean="0"/>
              <a:t> </a:t>
            </a:r>
            <a:r>
              <a:rPr lang="sl-SI" dirty="0" err="1" smtClean="0"/>
              <a:t>designer</a:t>
            </a:r>
            <a:r>
              <a:rPr lang="sl-SI" dirty="0" smtClean="0"/>
              <a:t> </a:t>
            </a:r>
            <a:r>
              <a:rPr lang="sl-SI" dirty="0" err="1" smtClean="0"/>
              <a:t>too</a:t>
            </a:r>
            <a:r>
              <a:rPr lang="sl-SI" dirty="0" smtClean="0"/>
              <a:t>, </a:t>
            </a:r>
            <a:br>
              <a:rPr lang="sl-SI" dirty="0" smtClean="0"/>
            </a:br>
            <a:r>
              <a:rPr lang="sl-SI" dirty="0" err="1" smtClean="0"/>
              <a:t>or</a:t>
            </a:r>
            <a:r>
              <a:rPr lang="sl-SI" dirty="0" smtClean="0"/>
              <a:t> a </a:t>
            </a:r>
            <a:r>
              <a:rPr lang="sl-SI" dirty="0" err="1" smtClean="0"/>
              <a:t>photographer</a:t>
            </a:r>
            <a:r>
              <a:rPr lang="sl-SI" dirty="0" smtClean="0"/>
              <a:t>. I </a:t>
            </a:r>
            <a:r>
              <a:rPr lang="sl-SI" dirty="0" err="1" smtClean="0"/>
              <a:t>ended</a:t>
            </a:r>
            <a:r>
              <a:rPr lang="sl-SI" dirty="0" smtClean="0"/>
              <a:t> up </a:t>
            </a:r>
            <a:r>
              <a:rPr lang="sl-SI" dirty="0" err="1" smtClean="0"/>
              <a:t>being</a:t>
            </a:r>
            <a:r>
              <a:rPr lang="sl-SI" dirty="0" smtClean="0"/>
              <a:t> </a:t>
            </a:r>
            <a:r>
              <a:rPr lang="sl-SI" dirty="0" err="1" smtClean="0"/>
              <a:t>an</a:t>
            </a:r>
            <a:r>
              <a:rPr lang="sl-SI" dirty="0" smtClean="0"/>
              <a:t> </a:t>
            </a:r>
            <a:r>
              <a:rPr lang="sl-SI" dirty="0" err="1" smtClean="0"/>
              <a:t>economist</a:t>
            </a:r>
            <a:r>
              <a:rPr lang="sl-SI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sl-SI" b="1" dirty="0" err="1"/>
              <a:t>Roger</a:t>
            </a:r>
            <a:r>
              <a:rPr lang="en-GB" dirty="0"/>
              <a:t>:</a:t>
            </a:r>
            <a:r>
              <a:rPr lang="sl-SI" dirty="0"/>
              <a:t> </a:t>
            </a:r>
            <a:r>
              <a:rPr lang="sl-SI" dirty="0" smtClean="0"/>
              <a:t>An </a:t>
            </a:r>
            <a:r>
              <a:rPr lang="sl-SI" dirty="0" err="1" smtClean="0"/>
              <a:t>economist</a:t>
            </a:r>
            <a:r>
              <a:rPr lang="sl-SI" dirty="0" smtClean="0"/>
              <a:t>, </a:t>
            </a:r>
            <a:r>
              <a:rPr lang="sl-SI" dirty="0" err="1" smtClean="0"/>
              <a:t>really</a:t>
            </a:r>
            <a:r>
              <a:rPr lang="sl-SI" dirty="0" smtClean="0"/>
              <a:t>? </a:t>
            </a:r>
            <a:r>
              <a:rPr lang="sl-SI" dirty="0" err="1" smtClean="0"/>
              <a:t>That‘s</a:t>
            </a:r>
            <a:r>
              <a:rPr lang="sl-SI" dirty="0" smtClean="0"/>
              <a:t> </a:t>
            </a:r>
            <a:r>
              <a:rPr lang="sl-SI" dirty="0" err="1" smtClean="0"/>
              <a:t>something</a:t>
            </a:r>
            <a:r>
              <a:rPr lang="sl-SI" dirty="0" smtClean="0"/>
              <a:t> </a:t>
            </a:r>
            <a:r>
              <a:rPr lang="sl-SI" dirty="0" err="1" smtClean="0"/>
              <a:t>else</a:t>
            </a:r>
            <a:r>
              <a:rPr lang="sl-SI" dirty="0" smtClean="0"/>
              <a:t> </a:t>
            </a:r>
            <a:r>
              <a:rPr lang="sl-SI" dirty="0" err="1" smtClean="0"/>
              <a:t>entirely</a:t>
            </a:r>
            <a:r>
              <a:rPr lang="sl-SI" dirty="0" smtClean="0"/>
              <a:t>!</a:t>
            </a:r>
            <a:endParaRPr lang="sl-SI" b="1" dirty="0" smtClean="0"/>
          </a:p>
          <a:p>
            <a:pPr marL="0" indent="0">
              <a:buNone/>
            </a:pPr>
            <a:r>
              <a:rPr lang="sl-SI" b="1" dirty="0" smtClean="0"/>
              <a:t>Phil</a:t>
            </a:r>
            <a:r>
              <a:rPr lang="en-GB" dirty="0"/>
              <a:t>: </a:t>
            </a:r>
            <a:r>
              <a:rPr lang="sl-SI" dirty="0" err="1" smtClean="0"/>
              <a:t>Yes</a:t>
            </a:r>
            <a:r>
              <a:rPr lang="sl-SI" dirty="0" smtClean="0"/>
              <a:t>,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parents</a:t>
            </a:r>
            <a:r>
              <a:rPr lang="sl-SI" dirty="0" smtClean="0"/>
              <a:t> </a:t>
            </a:r>
            <a:r>
              <a:rPr lang="sl-SI" dirty="0" err="1" smtClean="0"/>
              <a:t>didn‘t</a:t>
            </a:r>
            <a:r>
              <a:rPr lang="sl-SI" dirty="0" smtClean="0"/>
              <a:t> </a:t>
            </a:r>
            <a:r>
              <a:rPr lang="sl-SI" dirty="0" err="1" smtClean="0"/>
              <a:t>really</a:t>
            </a:r>
            <a:r>
              <a:rPr lang="sl-SI" dirty="0" smtClean="0"/>
              <a:t> </a:t>
            </a:r>
            <a:r>
              <a:rPr lang="sl-SI" dirty="0" err="1" smtClean="0"/>
              <a:t>think</a:t>
            </a:r>
            <a:r>
              <a:rPr lang="sl-SI" dirty="0" smtClean="0"/>
              <a:t> </a:t>
            </a:r>
            <a:r>
              <a:rPr lang="sl-SI" dirty="0" err="1" smtClean="0"/>
              <a:t>I‘d</a:t>
            </a:r>
            <a:r>
              <a:rPr lang="sl-SI" dirty="0" smtClean="0"/>
              <a:t> </a:t>
            </a:r>
            <a:r>
              <a:rPr lang="sl-SI" dirty="0" err="1" smtClean="0"/>
              <a:t>get</a:t>
            </a:r>
            <a:r>
              <a:rPr lang="sl-SI" dirty="0" smtClean="0"/>
              <a:t> a </a:t>
            </a:r>
            <a:r>
              <a:rPr lang="sl-SI" dirty="0" err="1" smtClean="0"/>
              <a:t>job</a:t>
            </a:r>
            <a:r>
              <a:rPr lang="sl-SI" dirty="0" smtClean="0"/>
              <a:t> as a </a:t>
            </a:r>
            <a:br>
              <a:rPr lang="sl-SI" dirty="0" smtClean="0"/>
            </a:br>
            <a:r>
              <a:rPr lang="sl-SI" dirty="0" err="1" smtClean="0"/>
              <a:t>graphic</a:t>
            </a:r>
            <a:r>
              <a:rPr lang="sl-SI" dirty="0" smtClean="0"/>
              <a:t> </a:t>
            </a:r>
            <a:r>
              <a:rPr lang="sl-SI" dirty="0" err="1" smtClean="0"/>
              <a:t>designer</a:t>
            </a:r>
            <a:r>
              <a:rPr lang="sl-SI" dirty="0" smtClean="0"/>
              <a:t> </a:t>
            </a:r>
            <a:r>
              <a:rPr lang="sl-SI" dirty="0" err="1" smtClean="0"/>
              <a:t>or</a:t>
            </a:r>
            <a:r>
              <a:rPr lang="sl-SI" dirty="0" smtClean="0"/>
              <a:t> a </a:t>
            </a:r>
            <a:r>
              <a:rPr lang="sl-SI" dirty="0" err="1" smtClean="0"/>
              <a:t>photographer</a:t>
            </a:r>
            <a:r>
              <a:rPr lang="sl-SI" dirty="0" smtClean="0"/>
              <a:t> …</a:t>
            </a:r>
            <a:r>
              <a:rPr lang="en-GB" dirty="0"/>
              <a:t/>
            </a:r>
            <a:br>
              <a:rPr lang="en-GB" dirty="0"/>
            </a:br>
            <a:r>
              <a:rPr lang="sl-SI" b="1" dirty="0" err="1"/>
              <a:t>Roger</a:t>
            </a:r>
            <a:r>
              <a:rPr lang="en-GB" dirty="0"/>
              <a:t>:</a:t>
            </a:r>
            <a:r>
              <a:rPr lang="sl-SI" dirty="0"/>
              <a:t> </a:t>
            </a:r>
            <a:r>
              <a:rPr lang="sl-SI" dirty="0" err="1" smtClean="0"/>
              <a:t>That‘s</a:t>
            </a:r>
            <a:r>
              <a:rPr lang="sl-SI" dirty="0" smtClean="0"/>
              <a:t> </a:t>
            </a:r>
            <a:r>
              <a:rPr lang="sl-SI" dirty="0" err="1" smtClean="0"/>
              <a:t>silly</a:t>
            </a:r>
            <a:r>
              <a:rPr lang="sl-SI" dirty="0" smtClean="0"/>
              <a:t>! I </a:t>
            </a:r>
            <a:r>
              <a:rPr lang="sl-SI" dirty="0" err="1" smtClean="0"/>
              <a:t>have</a:t>
            </a:r>
            <a:r>
              <a:rPr lang="sl-SI" dirty="0" smtClean="0"/>
              <a:t> so </a:t>
            </a:r>
            <a:r>
              <a:rPr lang="sl-SI" dirty="0" err="1" smtClean="0"/>
              <a:t>much</a:t>
            </a:r>
            <a:r>
              <a:rPr lang="sl-SI" dirty="0" smtClean="0"/>
              <a:t> </a:t>
            </a:r>
            <a:r>
              <a:rPr lang="sl-SI" dirty="0" err="1" smtClean="0"/>
              <a:t>work</a:t>
            </a:r>
            <a:r>
              <a:rPr lang="sl-SI" dirty="0" smtClean="0"/>
              <a:t>,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wouldn‘t</a:t>
            </a:r>
            <a:r>
              <a:rPr lang="sl-SI" dirty="0" smtClean="0"/>
              <a:t> </a:t>
            </a:r>
            <a:r>
              <a:rPr lang="sl-SI" dirty="0" err="1" smtClean="0"/>
              <a:t>believe</a:t>
            </a:r>
            <a:r>
              <a:rPr lang="sl-SI" dirty="0" smtClean="0"/>
              <a:t>!</a:t>
            </a:r>
            <a:br>
              <a:rPr lang="sl-SI" dirty="0" smtClean="0"/>
            </a:br>
            <a:r>
              <a:rPr lang="sl-SI" b="1" dirty="0"/>
              <a:t>Phil</a:t>
            </a:r>
            <a:r>
              <a:rPr lang="en-GB" dirty="0"/>
              <a:t>: </a:t>
            </a:r>
            <a:r>
              <a:rPr lang="sl-SI" dirty="0" err="1" smtClean="0"/>
              <a:t>Really</a:t>
            </a:r>
            <a:r>
              <a:rPr lang="sl-SI" dirty="0" smtClean="0"/>
              <a:t>, </a:t>
            </a:r>
            <a:r>
              <a:rPr lang="sl-SI" dirty="0" err="1" smtClean="0"/>
              <a:t>where</a:t>
            </a:r>
            <a:r>
              <a:rPr lang="sl-SI" dirty="0" smtClean="0"/>
              <a:t> do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work</a:t>
            </a:r>
            <a:r>
              <a:rPr lang="sl-SI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sl-SI" b="1" dirty="0" err="1"/>
              <a:t>Roger</a:t>
            </a:r>
            <a:r>
              <a:rPr lang="en-GB" dirty="0"/>
              <a:t>:</a:t>
            </a:r>
            <a:r>
              <a:rPr lang="sl-SI" dirty="0"/>
              <a:t> </a:t>
            </a:r>
            <a:r>
              <a:rPr lang="sl-SI" dirty="0" err="1" smtClean="0"/>
              <a:t>Actually</a:t>
            </a:r>
            <a:r>
              <a:rPr lang="sl-SI" dirty="0"/>
              <a:t> </a:t>
            </a:r>
            <a:r>
              <a:rPr lang="sl-SI" dirty="0" err="1" smtClean="0"/>
              <a:t>I‘m</a:t>
            </a:r>
            <a:r>
              <a:rPr lang="sl-SI" dirty="0" smtClean="0"/>
              <a:t> a </a:t>
            </a:r>
            <a:r>
              <a:rPr lang="sl-SI" dirty="0" err="1" smtClean="0"/>
              <a:t>free-lancer</a:t>
            </a:r>
            <a:r>
              <a:rPr lang="sl-SI" dirty="0" smtClean="0"/>
              <a:t>. It </a:t>
            </a:r>
            <a:r>
              <a:rPr lang="sl-SI" dirty="0" err="1" smtClean="0"/>
              <a:t>can</a:t>
            </a:r>
            <a:r>
              <a:rPr lang="sl-SI" dirty="0" smtClean="0"/>
              <a:t> be a bit </a:t>
            </a:r>
            <a:r>
              <a:rPr lang="sl-SI" dirty="0" err="1" smtClean="0"/>
              <a:t>stressful</a:t>
            </a:r>
            <a:r>
              <a:rPr lang="sl-SI" dirty="0" smtClean="0"/>
              <a:t> </a:t>
            </a:r>
            <a:r>
              <a:rPr lang="sl-SI" dirty="0" err="1" smtClean="0"/>
              <a:t>sometimes</a:t>
            </a:r>
            <a:r>
              <a:rPr lang="sl-SI" dirty="0" smtClean="0"/>
              <a:t>,</a:t>
            </a:r>
            <a:br>
              <a:rPr lang="sl-SI" dirty="0" smtClean="0"/>
            </a:br>
            <a:r>
              <a:rPr lang="sl-SI" dirty="0" smtClean="0"/>
              <a:t> </a:t>
            </a:r>
            <a:r>
              <a:rPr lang="sl-SI" dirty="0" err="1" smtClean="0"/>
              <a:t>but</a:t>
            </a:r>
            <a:r>
              <a:rPr lang="sl-SI" dirty="0" smtClean="0"/>
              <a:t> I love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freedom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flexibility</a:t>
            </a:r>
            <a:r>
              <a:rPr lang="sl-SI" dirty="0" smtClean="0"/>
              <a:t>.</a:t>
            </a:r>
            <a:br>
              <a:rPr lang="sl-SI" dirty="0" smtClean="0"/>
            </a:br>
            <a:r>
              <a:rPr lang="sl-SI" b="1" dirty="0"/>
              <a:t>Phil</a:t>
            </a:r>
            <a:r>
              <a:rPr lang="en-GB" dirty="0"/>
              <a:t>: </a:t>
            </a:r>
            <a:r>
              <a:rPr lang="sl-SI" dirty="0" smtClean="0"/>
              <a:t>Oh, I bet.</a:t>
            </a:r>
            <a:r>
              <a:rPr lang="en-GB" dirty="0"/>
              <a:t/>
            </a:r>
            <a:br>
              <a:rPr lang="en-GB" dirty="0"/>
            </a:br>
            <a:r>
              <a:rPr lang="sl-SI" b="1" dirty="0" err="1"/>
              <a:t>Roger</a:t>
            </a:r>
            <a:r>
              <a:rPr lang="en-GB" dirty="0"/>
              <a:t>:</a:t>
            </a:r>
            <a:r>
              <a:rPr lang="sl-SI" dirty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b="1" dirty="0"/>
              <a:t>Phil</a:t>
            </a:r>
            <a:r>
              <a:rPr lang="en-GB" dirty="0"/>
              <a:t>: </a:t>
            </a:r>
            <a:r>
              <a:rPr lang="sl-SI" dirty="0" smtClean="0"/>
              <a:t>I </a:t>
            </a:r>
            <a:r>
              <a:rPr lang="sl-SI" dirty="0" err="1" smtClean="0"/>
              <a:t>work</a:t>
            </a:r>
            <a:r>
              <a:rPr lang="sl-SI" dirty="0" smtClean="0"/>
              <a:t> at a </a:t>
            </a:r>
            <a:r>
              <a:rPr lang="sl-SI" dirty="0" err="1" smtClean="0"/>
              <a:t>medium-sized</a:t>
            </a:r>
            <a:r>
              <a:rPr lang="sl-SI" dirty="0" smtClean="0"/>
              <a:t> </a:t>
            </a:r>
            <a:r>
              <a:rPr lang="sl-SI" dirty="0" err="1" smtClean="0"/>
              <a:t>company</a:t>
            </a:r>
            <a:r>
              <a:rPr lang="sl-SI" dirty="0" smtClean="0"/>
              <a:t> as </a:t>
            </a:r>
            <a:r>
              <a:rPr lang="sl-SI" dirty="0" err="1" smtClean="0"/>
              <a:t>an</a:t>
            </a:r>
            <a:r>
              <a:rPr lang="sl-SI" dirty="0" smtClean="0"/>
              <a:t> </a:t>
            </a:r>
            <a:r>
              <a:rPr lang="sl-SI" dirty="0" err="1" smtClean="0"/>
              <a:t>accountant</a:t>
            </a:r>
            <a:r>
              <a:rPr lang="sl-SI" dirty="0" smtClean="0"/>
              <a:t>. </a:t>
            </a:r>
            <a:r>
              <a:rPr lang="sl-SI" dirty="0" err="1" smtClean="0"/>
              <a:t>Nothing</a:t>
            </a:r>
            <a:r>
              <a:rPr lang="sl-SI" dirty="0" smtClean="0"/>
              <a:t> </a:t>
            </a:r>
            <a:r>
              <a:rPr lang="sl-SI" dirty="0" err="1" smtClean="0"/>
              <a:t>fancy</a:t>
            </a:r>
            <a:r>
              <a:rPr lang="sl-SI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1931191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86960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dirty="0" smtClean="0"/>
              <a:t>Sandra</a:t>
            </a:r>
            <a:r>
              <a:rPr lang="en-GB" dirty="0" smtClean="0"/>
              <a:t>: </a:t>
            </a:r>
            <a:r>
              <a:rPr lang="sl-SI" dirty="0" smtClean="0"/>
              <a:t>Richard, </a:t>
            </a:r>
            <a:r>
              <a:rPr lang="sl-SI" dirty="0" err="1" smtClean="0"/>
              <a:t>I‘d</a:t>
            </a:r>
            <a:r>
              <a:rPr lang="sl-SI" dirty="0" smtClean="0"/>
              <a:t> like </a:t>
            </a:r>
            <a:r>
              <a:rPr lang="sl-SI" dirty="0" err="1" smtClean="0"/>
              <a:t>you</a:t>
            </a:r>
            <a:r>
              <a:rPr lang="sl-SI" dirty="0" smtClean="0"/>
              <a:t> to </a:t>
            </a:r>
            <a:r>
              <a:rPr lang="sl-SI" dirty="0" err="1" smtClean="0"/>
              <a:t>meet</a:t>
            </a:r>
            <a:r>
              <a:rPr lang="sl-SI" dirty="0" smtClean="0"/>
              <a:t>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friend</a:t>
            </a:r>
            <a:r>
              <a:rPr lang="sl-SI" dirty="0" smtClean="0"/>
              <a:t>, Mary.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Mary: How do you do?</a:t>
            </a:r>
          </a:p>
          <a:p>
            <a:pPr marL="0" indent="0">
              <a:buNone/>
            </a:pPr>
            <a:r>
              <a:rPr lang="sl-SI" dirty="0" smtClean="0"/>
              <a:t>Richard</a:t>
            </a:r>
            <a:r>
              <a:rPr lang="en-GB" dirty="0" smtClean="0"/>
              <a:t>: </a:t>
            </a:r>
            <a:r>
              <a:rPr lang="en-GB" dirty="0"/>
              <a:t>It's a pleasure to meet you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Mary: </a:t>
            </a:r>
            <a:r>
              <a:rPr lang="sl-SI" dirty="0" err="1" smtClean="0"/>
              <a:t>Pleased</a:t>
            </a:r>
            <a:r>
              <a:rPr lang="sl-SI" dirty="0" smtClean="0"/>
              <a:t> to </a:t>
            </a:r>
            <a:r>
              <a:rPr lang="sl-SI" dirty="0" err="1" smtClean="0"/>
              <a:t>meet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/>
              <a:t> </a:t>
            </a:r>
            <a:r>
              <a:rPr lang="sl-SI" dirty="0" err="1" smtClean="0"/>
              <a:t>too</a:t>
            </a:r>
            <a:r>
              <a:rPr lang="sl-SI" dirty="0" smtClean="0"/>
              <a:t>.</a:t>
            </a:r>
            <a:endParaRPr lang="en-GB" dirty="0"/>
          </a:p>
          <a:p>
            <a:pPr marL="0" indent="0">
              <a:buNone/>
            </a:pPr>
            <a:r>
              <a:rPr lang="sl-SI" dirty="0" smtClean="0"/>
              <a:t>Sandra: Mary is a </a:t>
            </a:r>
            <a:r>
              <a:rPr lang="sl-SI" dirty="0" err="1" smtClean="0"/>
              <a:t>translator</a:t>
            </a:r>
            <a:r>
              <a:rPr lang="sl-SI" dirty="0" smtClean="0"/>
              <a:t>, </a:t>
            </a:r>
            <a:r>
              <a:rPr lang="sl-SI" dirty="0" err="1" smtClean="0"/>
              <a:t>she</a:t>
            </a:r>
            <a:r>
              <a:rPr lang="sl-SI" dirty="0" smtClean="0"/>
              <a:t> </a:t>
            </a:r>
            <a:r>
              <a:rPr lang="sl-SI" dirty="0" err="1" smtClean="0"/>
              <a:t>was</a:t>
            </a:r>
            <a:r>
              <a:rPr lang="sl-SI" dirty="0" smtClean="0"/>
              <a:t>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brother‘s</a:t>
            </a:r>
            <a:r>
              <a:rPr lang="sl-SI" dirty="0" smtClean="0"/>
              <a:t> </a:t>
            </a:r>
            <a:r>
              <a:rPr lang="sl-SI" dirty="0" err="1" smtClean="0"/>
              <a:t>schoolmate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Richard</a:t>
            </a:r>
            <a:r>
              <a:rPr lang="en-GB" dirty="0"/>
              <a:t>: </a:t>
            </a:r>
            <a:r>
              <a:rPr lang="sl-SI" dirty="0" smtClean="0"/>
              <a:t>Is </a:t>
            </a:r>
            <a:r>
              <a:rPr lang="sl-SI" dirty="0" err="1" smtClean="0"/>
              <a:t>that</a:t>
            </a:r>
            <a:r>
              <a:rPr lang="sl-SI" dirty="0" smtClean="0"/>
              <a:t> so? </a:t>
            </a:r>
            <a:r>
              <a:rPr lang="sl-SI" dirty="0" err="1" smtClean="0"/>
              <a:t>What</a:t>
            </a:r>
            <a:r>
              <a:rPr lang="sl-SI" dirty="0" smtClean="0"/>
              <a:t> </a:t>
            </a:r>
            <a:r>
              <a:rPr lang="sl-SI" dirty="0" err="1" smtClean="0"/>
              <a:t>languages</a:t>
            </a:r>
            <a:r>
              <a:rPr lang="sl-SI" dirty="0" smtClean="0"/>
              <a:t> do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speak</a:t>
            </a:r>
            <a:r>
              <a:rPr lang="sl-SI" dirty="0" smtClean="0"/>
              <a:t>?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Mary</a:t>
            </a:r>
            <a:r>
              <a:rPr lang="en-GB" dirty="0" smtClean="0"/>
              <a:t>:</a:t>
            </a:r>
            <a:r>
              <a:rPr lang="sl-SI" dirty="0" smtClean="0"/>
              <a:t> </a:t>
            </a:r>
            <a:r>
              <a:rPr lang="sl-SI" dirty="0" err="1" smtClean="0"/>
              <a:t>Well</a:t>
            </a:r>
            <a:r>
              <a:rPr lang="sl-SI" dirty="0" smtClean="0"/>
              <a:t>, </a:t>
            </a:r>
            <a:r>
              <a:rPr lang="sl-SI" dirty="0" err="1" smtClean="0"/>
              <a:t>English</a:t>
            </a:r>
            <a:r>
              <a:rPr lang="sl-SI" dirty="0" smtClean="0"/>
              <a:t>, </a:t>
            </a:r>
            <a:r>
              <a:rPr lang="sl-SI" dirty="0" err="1" smtClean="0"/>
              <a:t>obviously</a:t>
            </a:r>
            <a:r>
              <a:rPr lang="sl-SI" dirty="0" smtClean="0"/>
              <a:t>, </a:t>
            </a:r>
            <a:r>
              <a:rPr lang="sl-SI" dirty="0" err="1" smtClean="0"/>
              <a:t>and</a:t>
            </a:r>
            <a:r>
              <a:rPr lang="sl-SI" dirty="0" smtClean="0"/>
              <a:t> German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Dutch</a:t>
            </a:r>
            <a:r>
              <a:rPr lang="sl-SI" dirty="0" smtClean="0"/>
              <a:t>.</a:t>
            </a:r>
            <a:endParaRPr lang="en-GB" dirty="0"/>
          </a:p>
          <a:p>
            <a:pPr marL="0" indent="0">
              <a:buNone/>
            </a:pPr>
            <a:r>
              <a:rPr lang="sl-SI" dirty="0"/>
              <a:t>Sandra: </a:t>
            </a:r>
            <a:r>
              <a:rPr lang="sl-SI" dirty="0" err="1" smtClean="0"/>
              <a:t>Yeah</a:t>
            </a:r>
            <a:r>
              <a:rPr lang="sl-SI" dirty="0" smtClean="0"/>
              <a:t>, </a:t>
            </a:r>
            <a:r>
              <a:rPr lang="sl-SI" dirty="0" err="1" smtClean="0"/>
              <a:t>Mary‘s</a:t>
            </a:r>
            <a:r>
              <a:rPr lang="sl-SI" dirty="0" smtClean="0"/>
              <a:t> </a:t>
            </a:r>
            <a:r>
              <a:rPr lang="sl-SI" dirty="0" err="1" smtClean="0"/>
              <a:t>quite</a:t>
            </a:r>
            <a:r>
              <a:rPr lang="sl-SI" dirty="0" smtClean="0"/>
              <a:t> a </a:t>
            </a:r>
            <a:r>
              <a:rPr lang="sl-SI" dirty="0" err="1" smtClean="0"/>
              <a:t>polyglot</a:t>
            </a:r>
            <a:r>
              <a:rPr lang="sl-SI" dirty="0" smtClean="0"/>
              <a:t>. 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Richard: I </a:t>
            </a:r>
            <a:r>
              <a:rPr lang="sl-SI" dirty="0" err="1" smtClean="0"/>
              <a:t>see</a:t>
            </a:r>
            <a:r>
              <a:rPr lang="sl-SI" dirty="0" smtClean="0"/>
              <a:t>. </a:t>
            </a:r>
            <a:r>
              <a:rPr lang="sl-SI" dirty="0" err="1" smtClean="0"/>
              <a:t>Where</a:t>
            </a:r>
            <a:r>
              <a:rPr lang="sl-SI" dirty="0" smtClean="0"/>
              <a:t> </a:t>
            </a:r>
            <a:r>
              <a:rPr lang="sl-SI" dirty="0" err="1" smtClean="0"/>
              <a:t>did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learn</a:t>
            </a:r>
            <a:r>
              <a:rPr lang="sl-SI" dirty="0" smtClean="0"/>
              <a:t> German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Dutch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r>
              <a:rPr lang="sl-SI" dirty="0" smtClean="0"/>
              <a:t>Mary: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parents</a:t>
            </a:r>
            <a:r>
              <a:rPr lang="sl-SI" dirty="0" smtClean="0"/>
              <a:t> are German, so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speak</a:t>
            </a:r>
            <a:r>
              <a:rPr lang="sl-SI" dirty="0" smtClean="0"/>
              <a:t> German at home,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br>
              <a:rPr lang="sl-SI" dirty="0" smtClean="0"/>
            </a:br>
            <a:r>
              <a:rPr lang="sl-SI" dirty="0" smtClean="0"/>
              <a:t>I </a:t>
            </a:r>
            <a:r>
              <a:rPr lang="sl-SI" dirty="0" err="1" smtClean="0"/>
              <a:t>lived</a:t>
            </a:r>
            <a:r>
              <a:rPr lang="sl-SI" dirty="0" smtClean="0"/>
              <a:t> in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Netherlands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a bit, so </a:t>
            </a:r>
            <a:r>
              <a:rPr lang="sl-SI" dirty="0" err="1" smtClean="0"/>
              <a:t>that‘s</a:t>
            </a:r>
            <a:r>
              <a:rPr lang="sl-SI" dirty="0" smtClean="0"/>
              <a:t> </a:t>
            </a:r>
            <a:r>
              <a:rPr lang="sl-SI" dirty="0" err="1" smtClean="0"/>
              <a:t>when</a:t>
            </a:r>
            <a:r>
              <a:rPr lang="sl-SI" dirty="0" smtClean="0"/>
              <a:t> I </a:t>
            </a:r>
            <a:r>
              <a:rPr lang="sl-SI" dirty="0" err="1" smtClean="0"/>
              <a:t>learnt</a:t>
            </a:r>
            <a:r>
              <a:rPr lang="sl-SI" dirty="0" smtClean="0"/>
              <a:t> it. </a:t>
            </a:r>
            <a:r>
              <a:rPr lang="sl-SI" dirty="0" err="1" smtClean="0"/>
              <a:t>It‘s</a:t>
            </a:r>
            <a:r>
              <a:rPr lang="sl-SI" dirty="0" smtClean="0"/>
              <a:t> not</a:t>
            </a:r>
            <a:br>
              <a:rPr lang="sl-SI" dirty="0" smtClean="0"/>
            </a:br>
            <a:r>
              <a:rPr lang="sl-SI" dirty="0" err="1" smtClean="0"/>
              <a:t>that</a:t>
            </a:r>
            <a:r>
              <a:rPr lang="sl-SI" dirty="0" smtClean="0"/>
              <a:t> </a:t>
            </a:r>
            <a:r>
              <a:rPr lang="sl-SI" dirty="0" err="1" smtClean="0"/>
              <a:t>different</a:t>
            </a:r>
            <a:r>
              <a:rPr lang="sl-SI" dirty="0" smtClean="0"/>
              <a:t> </a:t>
            </a:r>
            <a:r>
              <a:rPr lang="sl-SI" dirty="0" err="1" smtClean="0"/>
              <a:t>from</a:t>
            </a:r>
            <a:r>
              <a:rPr lang="sl-SI" dirty="0" smtClean="0"/>
              <a:t> German.</a:t>
            </a:r>
          </a:p>
          <a:p>
            <a:pPr marL="0" indent="0">
              <a:buNone/>
            </a:pPr>
            <a:r>
              <a:rPr lang="sl-SI" dirty="0" smtClean="0"/>
              <a:t>Richard: </a:t>
            </a:r>
            <a:r>
              <a:rPr lang="sl-SI" dirty="0" err="1" smtClean="0"/>
              <a:t>Interesting</a:t>
            </a:r>
            <a:r>
              <a:rPr lang="sl-SI" dirty="0" smtClean="0"/>
              <a:t> … </a:t>
            </a:r>
            <a:r>
              <a:rPr lang="sl-SI" dirty="0" err="1" smtClean="0"/>
              <a:t>Where</a:t>
            </a:r>
            <a:r>
              <a:rPr lang="sl-SI" dirty="0"/>
              <a:t> </a:t>
            </a:r>
            <a:r>
              <a:rPr lang="sl-SI" dirty="0" smtClean="0"/>
              <a:t>do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work</a:t>
            </a:r>
            <a:r>
              <a:rPr lang="sl-SI" dirty="0" smtClean="0"/>
              <a:t>, Mary?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Mary: At </a:t>
            </a:r>
            <a:r>
              <a:rPr lang="sl-SI" dirty="0" err="1" smtClean="0"/>
              <a:t>the</a:t>
            </a:r>
            <a:r>
              <a:rPr lang="sl-SI" dirty="0" smtClean="0"/>
              <a:t> moment, </a:t>
            </a:r>
            <a:r>
              <a:rPr lang="sl-SI" dirty="0" err="1" smtClean="0"/>
              <a:t>nowhere</a:t>
            </a:r>
            <a:r>
              <a:rPr lang="sl-SI" dirty="0" smtClean="0"/>
              <a:t>. I </a:t>
            </a:r>
            <a:r>
              <a:rPr lang="sl-SI" dirty="0" err="1" smtClean="0"/>
              <a:t>just</a:t>
            </a:r>
            <a:r>
              <a:rPr lang="sl-SI" dirty="0" smtClean="0"/>
              <a:t> </a:t>
            </a:r>
            <a:r>
              <a:rPr lang="sl-SI" dirty="0" err="1" smtClean="0"/>
              <a:t>finished</a:t>
            </a:r>
            <a:r>
              <a:rPr lang="sl-SI" dirty="0" smtClean="0"/>
              <a:t>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studies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am</a:t>
            </a:r>
            <a:r>
              <a:rPr lang="sl-SI" dirty="0" smtClean="0"/>
              <a:t> </a:t>
            </a:r>
            <a:r>
              <a:rPr lang="sl-SI" dirty="0" err="1" smtClean="0"/>
              <a:t>now</a:t>
            </a:r>
            <a:r>
              <a:rPr lang="sl-SI" dirty="0" smtClean="0"/>
              <a:t> </a:t>
            </a:r>
            <a:r>
              <a:rPr lang="sl-SI" dirty="0" err="1" smtClean="0"/>
              <a:t>looking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a </a:t>
            </a:r>
            <a:r>
              <a:rPr lang="sl-SI" dirty="0" err="1" smtClean="0"/>
              <a:t>job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Richard: </a:t>
            </a:r>
            <a:r>
              <a:rPr lang="sl-SI" dirty="0" err="1" smtClean="0"/>
              <a:t>Well</a:t>
            </a:r>
            <a:r>
              <a:rPr lang="sl-SI" dirty="0" smtClean="0"/>
              <a:t>, I </a:t>
            </a:r>
            <a:r>
              <a:rPr lang="sl-SI" dirty="0" err="1" smtClean="0"/>
              <a:t>might</a:t>
            </a:r>
            <a:r>
              <a:rPr lang="sl-SI" dirty="0" smtClean="0"/>
              <a:t> </a:t>
            </a:r>
            <a:r>
              <a:rPr lang="sl-SI" dirty="0" err="1" smtClean="0"/>
              <a:t>just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an</a:t>
            </a:r>
            <a:r>
              <a:rPr lang="sl-SI" dirty="0" smtClean="0"/>
              <a:t> </a:t>
            </a:r>
            <a:r>
              <a:rPr lang="sl-SI" dirty="0" err="1" smtClean="0"/>
              <a:t>offer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/>
              <a:t> </a:t>
            </a:r>
            <a:r>
              <a:rPr lang="sl-SI" dirty="0" smtClean="0"/>
              <a:t>…</a:t>
            </a:r>
            <a:r>
              <a:rPr lang="sl-SI" dirty="0"/>
              <a:t/>
            </a:r>
            <a:br>
              <a:rPr lang="sl-SI" dirty="0"/>
            </a:b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353054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FAMILY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75525"/>
              </p:ext>
            </p:extLst>
          </p:nvPr>
        </p:nvGraphicFramePr>
        <p:xfrm>
          <a:off x="1452137" y="1997180"/>
          <a:ext cx="8528204" cy="395955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3959551">
                <a:tc>
                  <a:txBody>
                    <a:bodyPr/>
                    <a:lstStyle/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any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siblings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brothers-sisters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any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many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brothers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married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/in a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relationship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b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boyfriend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girlfriend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Imaš kaj bratov/sester?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Imaš otroke?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Koliko bratov/sester/otrok imaš?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Si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poročen-a/samski-a/v razmerju?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Imaš fanta/punco?</a:t>
                      </a: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109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FAMILY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433128"/>
              </p:ext>
            </p:extLst>
          </p:nvPr>
        </p:nvGraphicFramePr>
        <p:xfrm>
          <a:off x="1452137" y="1997180"/>
          <a:ext cx="8528204" cy="4754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3959551">
                <a:tc>
                  <a:txBody>
                    <a:bodyPr/>
                    <a:lstStyle/>
                    <a:p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…</a:t>
                      </a: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brother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sister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brothers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brothers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No, I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don‘t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any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brothers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sisters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siblings</a:t>
                      </a:r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I‘m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married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I‘m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a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relationship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I‘m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I‘m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divorced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b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boyfriend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girlfriend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No,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I‘m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not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married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/in a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relationship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b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No, I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don‘t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boyfriend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girlfriend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Ja, imam …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 brata/sestro/otroka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 brata/sestri/otroka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 brate/sestre/otroke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Ne, nimam bratov/sester/otrok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Ja, poročen/a sem.</a:t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Sem v razmerju.</a:t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Samski/a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sem.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Sem ločen/a.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Imam fanta/punco.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Ne, nisem poročen/a …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Ne, nimam fanta/punce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640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 AVTORICI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82751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>
                <a:solidFill>
                  <a:schemeClr val="tx1"/>
                </a:solidFill>
              </a:rPr>
              <a:t>MARUŠA </a:t>
            </a:r>
            <a:r>
              <a:rPr lang="sl-SI" sz="2800" dirty="0" smtClean="0">
                <a:solidFill>
                  <a:schemeClr val="tx1"/>
                </a:solidFill>
              </a:rPr>
              <a:t>MALIGOJ, anglistka </a:t>
            </a:r>
            <a:r>
              <a:rPr lang="sl-SI" sz="2800" dirty="0">
                <a:solidFill>
                  <a:schemeClr val="tx1"/>
                </a:solidFill>
              </a:rPr>
              <a:t>in rusistka, dipl. (UN</a:t>
            </a:r>
            <a:r>
              <a:rPr lang="sl-SI" sz="28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sl-SI" sz="2800" dirty="0" smtClean="0"/>
          </a:p>
          <a:p>
            <a:r>
              <a:rPr lang="sl-SI" sz="2800" dirty="0" smtClean="0"/>
              <a:t>Zaključuje magistrski pedagoški študij anglistike in rusistike na Filozofski fakulteti v Ljubljani</a:t>
            </a:r>
          </a:p>
          <a:p>
            <a:r>
              <a:rPr lang="sl-SI" sz="2800" dirty="0" smtClean="0"/>
              <a:t>Dolgoletne izkušnje s poučevanjem angleškega jezika</a:t>
            </a:r>
          </a:p>
          <a:p>
            <a:r>
              <a:rPr lang="sl-SI" sz="2800" dirty="0" err="1" smtClean="0"/>
              <a:t>Eramus</a:t>
            </a:r>
            <a:r>
              <a:rPr lang="sl-SI" sz="2800" dirty="0" smtClean="0"/>
              <a:t>+ praksa na osnovni šoli Dore </a:t>
            </a:r>
            <a:r>
              <a:rPr lang="sl-SI" sz="2800" dirty="0" err="1" smtClean="0"/>
              <a:t>Primary</a:t>
            </a:r>
            <a:r>
              <a:rPr lang="sl-SI" sz="2800" dirty="0" smtClean="0"/>
              <a:t> </a:t>
            </a:r>
            <a:r>
              <a:rPr lang="sl-SI" sz="2800" dirty="0" err="1" smtClean="0"/>
              <a:t>School</a:t>
            </a:r>
            <a:r>
              <a:rPr lang="sl-SI" sz="2800" dirty="0" smtClean="0"/>
              <a:t> v Sheffieldu, VB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40420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FAMILY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28079"/>
            <a:ext cx="10178322" cy="44745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sl-SI" dirty="0" smtClean="0"/>
          </a:p>
          <a:p>
            <a:pPr lvl="0"/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202972"/>
              </p:ext>
            </p:extLst>
          </p:nvPr>
        </p:nvGraphicFramePr>
        <p:xfrm>
          <a:off x="1418684" y="1248935"/>
          <a:ext cx="8528204" cy="530007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5300073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siblings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brother – brat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sestra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half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 (je v sorodstvu)</a:t>
                      </a: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step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 (ni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sorodstvu)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parents -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starši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mother – mama</a:t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father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oče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step</a:t>
                      </a:r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child/children/kid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daughter -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hčera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 – sin</a:t>
                      </a:r>
                      <a:endParaRPr lang="en-GB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grandparents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stari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starši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grandmother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babica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grandfather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dedek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great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… –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…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uncle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stric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aunt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cousin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sestrič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nephew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nečak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niece –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nečakinja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spouse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soprog/a</a:t>
                      </a: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husband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mož</a:t>
                      </a: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wife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žena</a:t>
                      </a: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Partner - partner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346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8696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Barbara: Hey!</a:t>
            </a:r>
            <a:br>
              <a:rPr lang="en-GB" dirty="0"/>
            </a:br>
            <a:r>
              <a:rPr lang="en-GB" dirty="0"/>
              <a:t>Susanna: Hello.</a:t>
            </a:r>
            <a:br>
              <a:rPr lang="en-GB" dirty="0"/>
            </a:br>
            <a:r>
              <a:rPr lang="en-GB" dirty="0"/>
              <a:t>Barbara: What’s your name?</a:t>
            </a:r>
            <a:br>
              <a:rPr lang="en-GB" dirty="0"/>
            </a:br>
            <a:r>
              <a:rPr lang="en-GB" dirty="0"/>
              <a:t>Susanna: My name is Susan, yours?</a:t>
            </a:r>
            <a:br>
              <a:rPr lang="en-GB" dirty="0"/>
            </a:br>
            <a:r>
              <a:rPr lang="en-GB" dirty="0"/>
              <a:t>Barbara: My name is Barbara. Nice to meet you.</a:t>
            </a:r>
            <a:br>
              <a:rPr lang="en-GB" dirty="0"/>
            </a:br>
            <a:r>
              <a:rPr lang="en-GB" dirty="0"/>
              <a:t>Susanna: Nice to meet you too.</a:t>
            </a:r>
            <a:br>
              <a:rPr lang="en-GB" dirty="0"/>
            </a:br>
            <a:r>
              <a:rPr lang="en-GB" dirty="0"/>
              <a:t>Barbara: Where are you from, Barbara?</a:t>
            </a:r>
            <a:br>
              <a:rPr lang="en-GB" dirty="0"/>
            </a:br>
            <a:r>
              <a:rPr lang="en-GB" dirty="0"/>
              <a:t>Susanna: I’m from Italy, and you?</a:t>
            </a:r>
            <a:br>
              <a:rPr lang="en-GB" dirty="0"/>
            </a:br>
            <a:r>
              <a:rPr lang="en-GB" dirty="0"/>
              <a:t>Barbara: Italy, how nice! I’m from Germany.</a:t>
            </a:r>
            <a:br>
              <a:rPr lang="en-GB" dirty="0"/>
            </a:br>
            <a:r>
              <a:rPr lang="en-GB" dirty="0"/>
              <a:t>Susanna: Oh, I’ve never been to Germany before. What do you do?</a:t>
            </a:r>
            <a:br>
              <a:rPr lang="en-GB" dirty="0"/>
            </a:br>
            <a:r>
              <a:rPr lang="en-GB" dirty="0"/>
              <a:t>Barbara: I’m a teacher at a small school. What about you?</a:t>
            </a:r>
            <a:br>
              <a:rPr lang="en-GB" dirty="0"/>
            </a:br>
            <a:r>
              <a:rPr lang="en-GB" dirty="0"/>
              <a:t>Susanna: I’m a secretary at a big marketing agency.</a:t>
            </a:r>
            <a:br>
              <a:rPr lang="en-GB" dirty="0"/>
            </a:br>
            <a:r>
              <a:rPr lang="en-GB" dirty="0"/>
              <a:t>Barbara: How interesting! Are you here all by yourself?</a:t>
            </a:r>
            <a:br>
              <a:rPr lang="en-GB" dirty="0"/>
            </a:br>
            <a:r>
              <a:rPr lang="en-GB" dirty="0"/>
              <a:t>Susanna: No, I’m here with my husband, David. And you?</a:t>
            </a:r>
            <a:br>
              <a:rPr lang="en-GB" dirty="0"/>
            </a:br>
            <a:r>
              <a:rPr lang="en-GB" dirty="0"/>
              <a:t>Barbara: I’m here with my two daughters, Jenny and Nina. Do you have any children?</a:t>
            </a:r>
            <a:br>
              <a:rPr lang="en-GB" dirty="0"/>
            </a:br>
            <a:r>
              <a:rPr lang="en-GB" dirty="0"/>
              <a:t>Susanna: Yes, I have one son, but I want more children. I come from a big family,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I </a:t>
            </a:r>
            <a:r>
              <a:rPr lang="en-GB" dirty="0"/>
              <a:t>have two sisters and three brothers, so I want to have a big family too.</a:t>
            </a:r>
            <a:r>
              <a:rPr lang="sl-SI" dirty="0"/>
              <a:t/>
            </a:r>
            <a:br>
              <a:rPr lang="sl-SI" dirty="0"/>
            </a:b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050403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14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GRAMMAR - MNOŽINA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28079"/>
            <a:ext cx="10178322" cy="44745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sl-SI" dirty="0" smtClean="0"/>
          </a:p>
          <a:p>
            <a:pPr lvl="0"/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779688"/>
              </p:ext>
            </p:extLst>
          </p:nvPr>
        </p:nvGraphicFramePr>
        <p:xfrm>
          <a:off x="1418684" y="1248935"/>
          <a:ext cx="8528204" cy="5303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5300073">
                <a:tc>
                  <a:txBody>
                    <a:bodyPr/>
                    <a:lstStyle/>
                    <a:p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NOUN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+ -s</a:t>
                      </a:r>
                    </a:p>
                    <a:p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sibling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siblings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sister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sisters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brother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brothers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kid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kids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daughter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daughters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son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sons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parent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parents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friend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friends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POSEBNA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MNOŽINA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child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children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man  men</a:t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woman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women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person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people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endParaRPr lang="en-GB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ČRKOVANJE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Soglasnik + -y  IES</a:t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lady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ladies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family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families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-</a:t>
                      </a:r>
                      <a:r>
                        <a:rPr lang="en-GB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ch</a:t>
                      </a: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, -s, -</a:t>
                      </a:r>
                      <a:r>
                        <a:rPr lang="en-GB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sh</a:t>
                      </a: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, -x, or –z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+ ES</a:t>
                      </a:r>
                      <a:endParaRPr lang="en-GB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</a:t>
                      </a:r>
                      <a:r>
                        <a:rPr lang="en-GB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hurch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churches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b</a:t>
                      </a: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us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buses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f</a:t>
                      </a: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ox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en-GB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foxes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-f/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fe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VES</a:t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wife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wives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wolf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wolves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leaf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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leaves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6176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8696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Henry VIII </a:t>
            </a:r>
            <a:r>
              <a:rPr lang="sl-SI" dirty="0" err="1" smtClean="0"/>
              <a:t>had</a:t>
            </a:r>
            <a:r>
              <a:rPr lang="sl-SI" dirty="0" smtClean="0"/>
              <a:t> 6 WIVES.</a:t>
            </a:r>
          </a:p>
          <a:p>
            <a:pPr marL="0" indent="0">
              <a:buNone/>
            </a:pPr>
            <a:r>
              <a:rPr lang="sl-SI" dirty="0" smtClean="0"/>
              <a:t>Jenny </a:t>
            </a:r>
            <a:r>
              <a:rPr lang="sl-SI" dirty="0" err="1" smtClean="0"/>
              <a:t>has</a:t>
            </a:r>
            <a:r>
              <a:rPr lang="sl-SI" dirty="0" smtClean="0"/>
              <a:t> 3 CHILDREN.</a:t>
            </a:r>
          </a:p>
          <a:p>
            <a:pPr marL="0" indent="0">
              <a:buNone/>
            </a:pPr>
            <a:r>
              <a:rPr lang="sl-SI" dirty="0" smtClean="0"/>
              <a:t>I </a:t>
            </a:r>
            <a:r>
              <a:rPr lang="sl-SI" dirty="0" err="1" smtClean="0"/>
              <a:t>am</a:t>
            </a:r>
            <a:r>
              <a:rPr lang="sl-SI" dirty="0" smtClean="0"/>
              <a:t> </a:t>
            </a:r>
            <a:r>
              <a:rPr lang="sl-SI" dirty="0" err="1" smtClean="0"/>
              <a:t>interested</a:t>
            </a:r>
            <a:r>
              <a:rPr lang="sl-SI" dirty="0" smtClean="0"/>
              <a:t> in MEN.</a:t>
            </a:r>
          </a:p>
          <a:p>
            <a:pPr marL="0" indent="0">
              <a:buNone/>
            </a:pP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Smiths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2 </a:t>
            </a:r>
            <a:r>
              <a:rPr lang="sl-SI" dirty="0" err="1" smtClean="0"/>
              <a:t>sonS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Jack </a:t>
            </a:r>
            <a:r>
              <a:rPr lang="sl-SI" dirty="0" err="1" smtClean="0"/>
              <a:t>has</a:t>
            </a:r>
            <a:r>
              <a:rPr lang="sl-SI" dirty="0" smtClean="0"/>
              <a:t> 4 </a:t>
            </a:r>
            <a:r>
              <a:rPr lang="sl-SI" dirty="0" err="1" smtClean="0"/>
              <a:t>sisterS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I </a:t>
            </a:r>
            <a:r>
              <a:rPr lang="sl-SI" dirty="0" err="1" smtClean="0"/>
              <a:t>want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to </a:t>
            </a:r>
            <a:r>
              <a:rPr lang="sl-SI" dirty="0" err="1" smtClean="0"/>
              <a:t>meet</a:t>
            </a:r>
            <a:r>
              <a:rPr lang="sl-SI" dirty="0" smtClean="0"/>
              <a:t>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co-workerS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err="1" smtClean="0"/>
              <a:t>You</a:t>
            </a:r>
            <a:r>
              <a:rPr lang="sl-SI" dirty="0" smtClean="0"/>
              <a:t> are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such</a:t>
            </a:r>
            <a:r>
              <a:rPr lang="sl-SI" dirty="0" smtClean="0"/>
              <a:t> </a:t>
            </a:r>
            <a:r>
              <a:rPr lang="sl-SI" dirty="0" err="1" smtClean="0"/>
              <a:t>beautiful</a:t>
            </a:r>
            <a:r>
              <a:rPr lang="sl-SI" dirty="0" smtClean="0"/>
              <a:t> </a:t>
            </a:r>
            <a:r>
              <a:rPr lang="sl-SI" dirty="0" err="1" smtClean="0"/>
              <a:t>young</a:t>
            </a:r>
            <a:r>
              <a:rPr lang="sl-SI" dirty="0" smtClean="0"/>
              <a:t> </a:t>
            </a:r>
            <a:r>
              <a:rPr lang="sl-SI" dirty="0" err="1" smtClean="0"/>
              <a:t>ladIES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I love </a:t>
            </a:r>
            <a:r>
              <a:rPr lang="sl-SI" dirty="0" err="1" smtClean="0"/>
              <a:t>partIES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/>
            </a:r>
            <a:br>
              <a:rPr lang="sl-SI" dirty="0" smtClean="0"/>
            </a:br>
            <a:r>
              <a:rPr lang="sl-SI" dirty="0"/>
              <a:t/>
            </a:r>
            <a:br>
              <a:rPr lang="sl-SI" dirty="0"/>
            </a:b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050403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42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GRAMMAR - ZAIMKI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28079"/>
            <a:ext cx="10178322" cy="44745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sl-SI" dirty="0" smtClean="0"/>
          </a:p>
          <a:p>
            <a:pPr lvl="0"/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686316"/>
              </p:ext>
            </p:extLst>
          </p:nvPr>
        </p:nvGraphicFramePr>
        <p:xfrm>
          <a:off x="1485592" y="1808148"/>
          <a:ext cx="8528205" cy="41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42735"/>
                <a:gridCol w="2842735"/>
                <a:gridCol w="2842735"/>
              </a:tblGrid>
              <a:tr h="331257">
                <a:tc>
                  <a:txBody>
                    <a:bodyPr/>
                    <a:lstStyle/>
                    <a:p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ZAIMKI</a:t>
                      </a:r>
                      <a:endParaRPr lang="en-GB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GLAGOL ‚BITI‘ – BE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GLAGOL ‚IMETI‘ – HAVE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48640">
                <a:tc>
                  <a:txBody>
                    <a:bodyPr/>
                    <a:lstStyle/>
                    <a:p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 – jaz</a:t>
                      </a: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– ti</a:t>
                      </a:r>
                    </a:p>
                    <a:p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He – on</a:t>
                      </a: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– ona</a:t>
                      </a:r>
                    </a:p>
                    <a:p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It – ono</a:t>
                      </a: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– mi</a:t>
                      </a: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– vi</a:t>
                      </a: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- oni</a:t>
                      </a:r>
                    </a:p>
                    <a:p>
                      <a:endParaRPr lang="en-GB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am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are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is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is</a:t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is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</a:t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has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has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has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9329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GLAGOL „TO BE“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827061"/>
              </p:ext>
            </p:extLst>
          </p:nvPr>
        </p:nvGraphicFramePr>
        <p:xfrm>
          <a:off x="1485592" y="1808148"/>
          <a:ext cx="8528205" cy="41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42735"/>
                <a:gridCol w="2842735"/>
                <a:gridCol w="2842735"/>
              </a:tblGrid>
              <a:tr h="331257">
                <a:tc>
                  <a:txBody>
                    <a:bodyPr/>
                    <a:lstStyle/>
                    <a:p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+</a:t>
                      </a:r>
                      <a:endParaRPr lang="en-GB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-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48640">
                <a:tc>
                  <a:txBody>
                    <a:bodyPr/>
                    <a:lstStyle/>
                    <a:p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 </a:t>
                      </a:r>
                      <a:r>
                        <a:rPr lang="sl-SI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am</a:t>
                      </a:r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– </a:t>
                      </a:r>
                      <a:r>
                        <a:rPr lang="sl-SI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I‘m</a:t>
                      </a:r>
                      <a:endParaRPr lang="sl-SI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You‘re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He/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/It is He/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It‘s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We‘re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You‘re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They‘re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endParaRPr lang="en-GB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I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am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I‘m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not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You‘re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</a:t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He/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/It is not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He‘s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not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We‘re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not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You‘re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are not –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They‘re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**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aren‘t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aren‘t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aren‘t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Am I?</a:t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you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Is he/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she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/it?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you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they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760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86960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l-SI" dirty="0" smtClean="0"/>
              <a:t>Am I </a:t>
            </a:r>
            <a:r>
              <a:rPr lang="sl-SI" dirty="0" err="1" smtClean="0"/>
              <a:t>too</a:t>
            </a:r>
            <a:r>
              <a:rPr lang="sl-SI" dirty="0" smtClean="0"/>
              <a:t> </a:t>
            </a:r>
            <a:r>
              <a:rPr lang="sl-SI" dirty="0" err="1" smtClean="0"/>
              <a:t>loud</a:t>
            </a:r>
            <a:r>
              <a:rPr lang="sl-SI" dirty="0" smtClean="0"/>
              <a:t>? – Sem preglasen/a?</a:t>
            </a:r>
          </a:p>
          <a:p>
            <a:pPr marL="0" indent="0">
              <a:buNone/>
            </a:pPr>
            <a:r>
              <a:rPr lang="sl-SI" dirty="0" smtClean="0"/>
              <a:t>Are </a:t>
            </a:r>
            <a:r>
              <a:rPr lang="sl-SI" dirty="0" err="1" smtClean="0"/>
              <a:t>you</a:t>
            </a:r>
            <a:r>
              <a:rPr lang="sl-SI" dirty="0" smtClean="0"/>
              <a:t> a </a:t>
            </a:r>
            <a:r>
              <a:rPr lang="sl-SI" dirty="0" err="1" smtClean="0"/>
              <a:t>translator</a:t>
            </a:r>
            <a:r>
              <a:rPr lang="sl-SI" dirty="0" smtClean="0"/>
              <a:t>? – Ali si prevajalec/</a:t>
            </a:r>
            <a:r>
              <a:rPr lang="sl-SI" dirty="0" err="1" smtClean="0"/>
              <a:t>ka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r>
              <a:rPr lang="sl-SI" dirty="0" smtClean="0"/>
              <a:t>Is </a:t>
            </a:r>
            <a:r>
              <a:rPr lang="sl-SI" dirty="0" err="1" smtClean="0"/>
              <a:t>she</a:t>
            </a:r>
            <a:r>
              <a:rPr lang="sl-SI" dirty="0" smtClean="0"/>
              <a:t> </a:t>
            </a:r>
            <a:r>
              <a:rPr lang="sl-SI" dirty="0" err="1" smtClean="0"/>
              <a:t>your</a:t>
            </a:r>
            <a:r>
              <a:rPr lang="sl-SI" dirty="0" smtClean="0"/>
              <a:t> </a:t>
            </a:r>
            <a:r>
              <a:rPr lang="sl-SI" dirty="0" err="1" smtClean="0"/>
              <a:t>sister</a:t>
            </a:r>
            <a:r>
              <a:rPr lang="sl-SI" dirty="0" smtClean="0"/>
              <a:t>? – Je ona tvoja sestra?</a:t>
            </a:r>
          </a:p>
          <a:p>
            <a:pPr marL="0" indent="0">
              <a:buNone/>
            </a:pPr>
            <a:r>
              <a:rPr lang="sl-SI" dirty="0"/>
              <a:t>Is he </a:t>
            </a:r>
            <a:r>
              <a:rPr lang="sl-SI" dirty="0" err="1"/>
              <a:t>your</a:t>
            </a:r>
            <a:r>
              <a:rPr lang="sl-SI" dirty="0"/>
              <a:t> </a:t>
            </a:r>
            <a:r>
              <a:rPr lang="sl-SI" dirty="0" err="1" smtClean="0"/>
              <a:t>boyfriend</a:t>
            </a:r>
            <a:r>
              <a:rPr lang="sl-SI" dirty="0" smtClean="0"/>
              <a:t>? </a:t>
            </a:r>
            <a:r>
              <a:rPr lang="sl-SI" dirty="0"/>
              <a:t>– Je on tvoj </a:t>
            </a:r>
            <a:r>
              <a:rPr lang="sl-SI" dirty="0" smtClean="0"/>
              <a:t>fant?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Are </a:t>
            </a: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dirty="0" err="1"/>
              <a:t>finished</a:t>
            </a:r>
            <a:r>
              <a:rPr lang="sl-SI" dirty="0"/>
              <a:t>? – Ali smo konec?</a:t>
            </a:r>
          </a:p>
          <a:p>
            <a:pPr marL="0" indent="0">
              <a:buNone/>
            </a:pPr>
            <a:r>
              <a:rPr lang="sl-SI" dirty="0" smtClean="0"/>
              <a:t>Are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your</a:t>
            </a:r>
            <a:r>
              <a:rPr lang="sl-SI" dirty="0" smtClean="0"/>
              <a:t> </a:t>
            </a:r>
            <a:r>
              <a:rPr lang="sl-SI" dirty="0" err="1" smtClean="0"/>
              <a:t>parents</a:t>
            </a:r>
            <a:r>
              <a:rPr lang="sl-SI" dirty="0" smtClean="0"/>
              <a:t>? – So oni tvoji starši?</a:t>
            </a:r>
          </a:p>
          <a:p>
            <a:pPr marL="0" indent="0">
              <a:buNone/>
            </a:pPr>
            <a:r>
              <a:rPr lang="sl-SI" dirty="0" smtClean="0"/>
              <a:t>Are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married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I‘m</a:t>
            </a:r>
            <a:r>
              <a:rPr lang="sl-SI" dirty="0" smtClean="0"/>
              <a:t> not </a:t>
            </a:r>
            <a:r>
              <a:rPr lang="sl-SI" dirty="0" err="1" smtClean="0"/>
              <a:t>too</a:t>
            </a:r>
            <a:r>
              <a:rPr lang="sl-SI" dirty="0" smtClean="0"/>
              <a:t> </a:t>
            </a:r>
            <a:r>
              <a:rPr lang="sl-SI" dirty="0" err="1" smtClean="0"/>
              <a:t>loud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you‘re</a:t>
            </a:r>
            <a:r>
              <a:rPr lang="sl-SI" dirty="0" smtClean="0"/>
              <a:t> not a </a:t>
            </a:r>
            <a:r>
              <a:rPr lang="sl-SI" dirty="0" err="1" smtClean="0"/>
              <a:t>translator</a:t>
            </a:r>
            <a:r>
              <a:rPr lang="sl-SI" dirty="0" smtClean="0"/>
              <a:t>. </a:t>
            </a:r>
            <a:r>
              <a:rPr lang="sl-SI" dirty="0" err="1" smtClean="0"/>
              <a:t>You‘re</a:t>
            </a:r>
            <a:r>
              <a:rPr lang="sl-SI" dirty="0" smtClean="0"/>
              <a:t> a </a:t>
            </a:r>
            <a:r>
              <a:rPr lang="sl-SI" dirty="0" err="1" smtClean="0"/>
              <a:t>teacher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she</a:t>
            </a:r>
            <a:r>
              <a:rPr lang="sl-SI" dirty="0" smtClean="0"/>
              <a:t> is not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sister</a:t>
            </a:r>
            <a:r>
              <a:rPr lang="sl-SI" dirty="0" smtClean="0"/>
              <a:t>. </a:t>
            </a:r>
            <a:r>
              <a:rPr lang="sl-SI" dirty="0" err="1" smtClean="0"/>
              <a:t>She</a:t>
            </a:r>
            <a:r>
              <a:rPr lang="sl-SI" dirty="0" smtClean="0"/>
              <a:t> is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friend</a:t>
            </a:r>
            <a:r>
              <a:rPr lang="sl-SI" dirty="0" smtClean="0"/>
              <a:t>.</a:t>
            </a:r>
            <a:r>
              <a:rPr lang="sl-SI" dirty="0"/>
              <a:t> 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No</a:t>
            </a:r>
            <a:r>
              <a:rPr lang="sl-SI" dirty="0"/>
              <a:t>, he is not </a:t>
            </a:r>
            <a:r>
              <a:rPr lang="sl-SI" dirty="0" err="1"/>
              <a:t>my</a:t>
            </a:r>
            <a:r>
              <a:rPr lang="sl-SI" dirty="0"/>
              <a:t> </a:t>
            </a:r>
            <a:r>
              <a:rPr lang="sl-SI" dirty="0" err="1" smtClean="0"/>
              <a:t>boyfriend</a:t>
            </a:r>
            <a:r>
              <a:rPr lang="sl-SI" dirty="0" smtClean="0"/>
              <a:t>. He is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brother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/>
              <a:t>No, </a:t>
            </a:r>
            <a:r>
              <a:rPr lang="sl-SI" dirty="0" err="1"/>
              <a:t>we‘re</a:t>
            </a:r>
            <a:r>
              <a:rPr lang="sl-SI" dirty="0"/>
              <a:t> not </a:t>
            </a:r>
            <a:r>
              <a:rPr lang="sl-SI" dirty="0" err="1"/>
              <a:t>finished</a:t>
            </a:r>
            <a:r>
              <a:rPr lang="sl-SI" dirty="0"/>
              <a:t>. </a:t>
            </a:r>
            <a:r>
              <a:rPr lang="sl-SI" dirty="0" err="1"/>
              <a:t>We</a:t>
            </a:r>
            <a:r>
              <a:rPr lang="sl-SI" dirty="0"/>
              <a:t> </a:t>
            </a:r>
            <a:r>
              <a:rPr lang="sl-SI" dirty="0" err="1"/>
              <a:t>have</a:t>
            </a:r>
            <a:r>
              <a:rPr lang="sl-SI" dirty="0"/>
              <a:t> 10 </a:t>
            </a:r>
            <a:r>
              <a:rPr lang="sl-SI" dirty="0" err="1"/>
              <a:t>minutes</a:t>
            </a:r>
            <a:r>
              <a:rPr lang="sl-SI" dirty="0"/>
              <a:t> </a:t>
            </a:r>
            <a:r>
              <a:rPr lang="sl-SI" dirty="0" err="1"/>
              <a:t>left</a:t>
            </a:r>
            <a:r>
              <a:rPr lang="sl-SI" dirty="0"/>
              <a:t>.</a:t>
            </a:r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aren‘t</a:t>
            </a:r>
            <a:r>
              <a:rPr lang="sl-SI" dirty="0" smtClean="0"/>
              <a:t>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parents</a:t>
            </a:r>
            <a:r>
              <a:rPr lang="sl-SI" dirty="0" smtClean="0"/>
              <a:t>. </a:t>
            </a:r>
            <a:r>
              <a:rPr lang="sl-SI" dirty="0" err="1" smtClean="0"/>
              <a:t>They</a:t>
            </a:r>
            <a:r>
              <a:rPr lang="sl-SI" dirty="0" smtClean="0"/>
              <a:t> are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uncle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aunt</a:t>
            </a:r>
            <a:r>
              <a:rPr lang="sl-SI" dirty="0" smtClean="0"/>
              <a:t>.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aren‘t</a:t>
            </a:r>
            <a:r>
              <a:rPr lang="sl-SI" dirty="0" smtClean="0"/>
              <a:t> </a:t>
            </a:r>
            <a:r>
              <a:rPr lang="sl-SI" dirty="0" err="1" smtClean="0"/>
              <a:t>married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050403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71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GLAGOL „TO HAVE“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327210"/>
              </p:ext>
            </p:extLst>
          </p:nvPr>
        </p:nvGraphicFramePr>
        <p:xfrm>
          <a:off x="1485592" y="1808148"/>
          <a:ext cx="8528205" cy="41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42735"/>
                <a:gridCol w="2842735"/>
                <a:gridCol w="2842735"/>
              </a:tblGrid>
              <a:tr h="331257">
                <a:tc>
                  <a:txBody>
                    <a:bodyPr/>
                    <a:lstStyle/>
                    <a:p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+</a:t>
                      </a:r>
                      <a:endParaRPr lang="en-GB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-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48640">
                <a:tc>
                  <a:txBody>
                    <a:bodyPr/>
                    <a:lstStyle/>
                    <a:p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 </a:t>
                      </a:r>
                      <a:r>
                        <a:rPr lang="sl-SI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You</a:t>
                      </a:r>
                      <a:r>
                        <a:rPr lang="sl-SI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endParaRPr lang="sl-SI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He/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/It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has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endParaRPr lang="en-GB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I do not/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don‘t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don‘t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He/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She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/It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does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not/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doesn‘t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We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don‘t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You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don‘t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They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don‘t</a:t>
                      </a:r>
                      <a:r>
                        <a:rPr lang="sl-SI" sz="18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l-SI" sz="1800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have</a:t>
                      </a:r>
                      <a:endParaRPr lang="sl-SI" sz="18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Do I </a:t>
                      </a: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Do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you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</a:p>
                    <a:p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Does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he/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she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/it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Do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Do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you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Do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they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have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3273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86960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l-SI" dirty="0" smtClean="0"/>
              <a:t>Do I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</a:t>
            </a:r>
            <a:r>
              <a:rPr lang="sl-SI" dirty="0" err="1" smtClean="0"/>
              <a:t>brothers</a:t>
            </a:r>
            <a:r>
              <a:rPr lang="sl-SI" dirty="0" smtClean="0"/>
              <a:t>? – Imam kaj bratov?</a:t>
            </a:r>
          </a:p>
          <a:p>
            <a:pPr marL="0" indent="0">
              <a:buNone/>
            </a:pPr>
            <a:r>
              <a:rPr lang="sl-SI" dirty="0" smtClean="0"/>
              <a:t>Do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</a:t>
            </a:r>
            <a:r>
              <a:rPr lang="sl-SI" dirty="0" err="1" smtClean="0"/>
              <a:t>children</a:t>
            </a:r>
            <a:r>
              <a:rPr lang="sl-SI" dirty="0" smtClean="0"/>
              <a:t>? – Imaš otroke?</a:t>
            </a:r>
          </a:p>
          <a:p>
            <a:pPr marL="0" indent="0">
              <a:buNone/>
            </a:pPr>
            <a:r>
              <a:rPr lang="sl-SI" dirty="0" err="1" smtClean="0"/>
              <a:t>Does</a:t>
            </a:r>
            <a:r>
              <a:rPr lang="sl-SI" dirty="0" smtClean="0"/>
              <a:t> </a:t>
            </a:r>
            <a:r>
              <a:rPr lang="sl-SI" dirty="0" err="1" smtClean="0"/>
              <a:t>she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a </a:t>
            </a:r>
            <a:r>
              <a:rPr lang="sl-SI" dirty="0" err="1" smtClean="0"/>
              <a:t>sister</a:t>
            </a:r>
            <a:r>
              <a:rPr lang="sl-SI" dirty="0" smtClean="0"/>
              <a:t>? – Ima sestro?</a:t>
            </a:r>
          </a:p>
          <a:p>
            <a:pPr marL="0" indent="0">
              <a:buNone/>
            </a:pPr>
            <a:r>
              <a:rPr lang="sl-SI" dirty="0" err="1" smtClean="0"/>
              <a:t>Does</a:t>
            </a:r>
            <a:r>
              <a:rPr lang="sl-SI" dirty="0" smtClean="0"/>
              <a:t> he </a:t>
            </a:r>
            <a:r>
              <a:rPr lang="sl-SI" dirty="0" err="1" smtClean="0"/>
              <a:t>have</a:t>
            </a:r>
            <a:r>
              <a:rPr lang="sl-SI" dirty="0" smtClean="0"/>
              <a:t> a </a:t>
            </a:r>
            <a:r>
              <a:rPr lang="sl-SI" dirty="0" err="1" smtClean="0"/>
              <a:t>wife</a:t>
            </a:r>
            <a:r>
              <a:rPr lang="sl-SI" dirty="0" smtClean="0"/>
              <a:t>? – Ima ženo?</a:t>
            </a:r>
          </a:p>
          <a:p>
            <a:pPr marL="0" indent="0">
              <a:buNone/>
            </a:pPr>
            <a:r>
              <a:rPr lang="sl-SI" dirty="0" smtClean="0"/>
              <a:t>Do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a problem? – Imamo problem?</a:t>
            </a:r>
          </a:p>
          <a:p>
            <a:pPr marL="0" indent="0">
              <a:buNone/>
            </a:pPr>
            <a:r>
              <a:rPr lang="sl-SI" dirty="0" smtClean="0"/>
              <a:t>Do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a </a:t>
            </a:r>
            <a:r>
              <a:rPr lang="sl-SI" dirty="0" err="1" smtClean="0"/>
              <a:t>girlfriend</a:t>
            </a:r>
            <a:r>
              <a:rPr lang="sl-SI" dirty="0" smtClean="0"/>
              <a:t>? – Imaš punco?</a:t>
            </a:r>
          </a:p>
          <a:p>
            <a:pPr marL="0" indent="0">
              <a:buNone/>
            </a:pPr>
            <a:r>
              <a:rPr lang="sl-SI" dirty="0" smtClean="0"/>
              <a:t>Do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</a:t>
            </a:r>
            <a:r>
              <a:rPr lang="sl-SI" dirty="0" err="1" smtClean="0"/>
              <a:t>uncles</a:t>
            </a:r>
            <a:r>
              <a:rPr lang="sl-SI" dirty="0" smtClean="0"/>
              <a:t> </a:t>
            </a:r>
            <a:r>
              <a:rPr lang="sl-SI" dirty="0" err="1" smtClean="0"/>
              <a:t>or</a:t>
            </a:r>
            <a:r>
              <a:rPr lang="sl-SI" dirty="0" smtClean="0"/>
              <a:t> </a:t>
            </a:r>
            <a:r>
              <a:rPr lang="sl-SI" dirty="0" err="1" smtClean="0"/>
              <a:t>aunts</a:t>
            </a:r>
            <a:r>
              <a:rPr lang="sl-SI" dirty="0" smtClean="0"/>
              <a:t>? – Imajo strice ali tete?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No, I </a:t>
            </a:r>
            <a:r>
              <a:rPr lang="sl-SI" dirty="0" err="1" smtClean="0"/>
              <a:t>don‘t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</a:t>
            </a:r>
            <a:r>
              <a:rPr lang="sl-SI" dirty="0" err="1" smtClean="0"/>
              <a:t>brothers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don‘t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</a:t>
            </a:r>
            <a:r>
              <a:rPr lang="sl-SI" dirty="0" err="1" smtClean="0"/>
              <a:t>children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she</a:t>
            </a:r>
            <a:r>
              <a:rPr lang="sl-SI" dirty="0" smtClean="0"/>
              <a:t> </a:t>
            </a:r>
            <a:r>
              <a:rPr lang="sl-SI" dirty="0" err="1" smtClean="0"/>
              <a:t>doesn‘t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a </a:t>
            </a:r>
            <a:r>
              <a:rPr lang="sl-SI" dirty="0" err="1" smtClean="0"/>
              <a:t>sister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No, he </a:t>
            </a:r>
            <a:r>
              <a:rPr lang="sl-SI" dirty="0" err="1" smtClean="0"/>
              <a:t>doesn‘t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a </a:t>
            </a:r>
            <a:r>
              <a:rPr lang="sl-SI" dirty="0" err="1" smtClean="0"/>
              <a:t>wife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don‘t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a problem.</a:t>
            </a:r>
          </a:p>
          <a:p>
            <a:pPr marL="0" indent="0">
              <a:buNone/>
            </a:pPr>
            <a:r>
              <a:rPr lang="sl-SI" dirty="0" smtClean="0"/>
              <a:t>No, I </a:t>
            </a:r>
            <a:r>
              <a:rPr lang="sl-SI" dirty="0" err="1" smtClean="0"/>
              <a:t>don‘t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a </a:t>
            </a:r>
            <a:r>
              <a:rPr lang="sl-SI" dirty="0" err="1" smtClean="0"/>
              <a:t>girlfriend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No,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don‘t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</a:t>
            </a:r>
            <a:r>
              <a:rPr lang="sl-SI" dirty="0" err="1" smtClean="0"/>
              <a:t>uncles</a:t>
            </a:r>
            <a:r>
              <a:rPr lang="sl-SI" dirty="0" smtClean="0"/>
              <a:t> </a:t>
            </a:r>
            <a:r>
              <a:rPr lang="sl-SI" dirty="0" err="1" smtClean="0"/>
              <a:t>or</a:t>
            </a:r>
            <a:r>
              <a:rPr lang="sl-SI" dirty="0" smtClean="0"/>
              <a:t> </a:t>
            </a:r>
            <a:r>
              <a:rPr lang="sl-SI" dirty="0" err="1" smtClean="0"/>
              <a:t>aunts</a:t>
            </a:r>
            <a:r>
              <a:rPr lang="sl-SI" dirty="0" smtClean="0"/>
              <a:t>.</a:t>
            </a:r>
            <a:endParaRPr lang="en-GB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050403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SAYING HELLO AND GOODBYE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16927"/>
            <a:ext cx="10178322" cy="4519143"/>
          </a:xfrm>
        </p:spPr>
        <p:txBody>
          <a:bodyPr>
            <a:normAutofit/>
          </a:bodyPr>
          <a:lstStyle/>
          <a:p>
            <a:pPr lvl="0"/>
            <a:r>
              <a:rPr lang="sl-SI" dirty="0" err="1"/>
              <a:t>G</a:t>
            </a:r>
            <a:r>
              <a:rPr lang="sl-SI" dirty="0" err="1" smtClean="0"/>
              <a:t>ood</a:t>
            </a:r>
            <a:r>
              <a:rPr lang="sl-SI" dirty="0" smtClean="0"/>
              <a:t> </a:t>
            </a:r>
            <a:r>
              <a:rPr lang="sl-SI" dirty="0" err="1"/>
              <a:t>morning</a:t>
            </a:r>
            <a:r>
              <a:rPr lang="sl-SI" dirty="0"/>
              <a:t> (</a:t>
            </a:r>
            <a:r>
              <a:rPr lang="sl-SI" dirty="0" err="1"/>
              <a:t>till</a:t>
            </a:r>
            <a:r>
              <a:rPr lang="sl-SI" dirty="0"/>
              <a:t> 12pm)</a:t>
            </a:r>
            <a:br>
              <a:rPr lang="sl-SI" dirty="0"/>
            </a:br>
            <a:r>
              <a:rPr lang="sl-SI" dirty="0" err="1"/>
              <a:t>G</a:t>
            </a:r>
            <a:r>
              <a:rPr lang="sl-SI" dirty="0" err="1" smtClean="0"/>
              <a:t>ood</a:t>
            </a:r>
            <a:r>
              <a:rPr lang="sl-SI" dirty="0" smtClean="0"/>
              <a:t> </a:t>
            </a:r>
            <a:r>
              <a:rPr lang="sl-SI" dirty="0" err="1"/>
              <a:t>afternoon</a:t>
            </a:r>
            <a:r>
              <a:rPr lang="sl-SI" dirty="0"/>
              <a:t> (</a:t>
            </a:r>
            <a:r>
              <a:rPr lang="sl-SI" dirty="0" err="1"/>
              <a:t>till</a:t>
            </a:r>
            <a:r>
              <a:rPr lang="sl-SI" dirty="0"/>
              <a:t> 6pm </a:t>
            </a:r>
            <a:r>
              <a:rPr lang="sl-SI" dirty="0" err="1"/>
              <a:t>or</a:t>
            </a:r>
            <a:r>
              <a:rPr lang="sl-SI" dirty="0"/>
              <a:t> </a:t>
            </a:r>
            <a:r>
              <a:rPr lang="sl-SI" dirty="0" err="1"/>
              <a:t>earlier</a:t>
            </a:r>
            <a:r>
              <a:rPr lang="sl-SI" dirty="0"/>
              <a:t>)</a:t>
            </a:r>
            <a:br>
              <a:rPr lang="sl-SI" dirty="0"/>
            </a:br>
            <a:r>
              <a:rPr lang="sl-SI" dirty="0" err="1"/>
              <a:t>G</a:t>
            </a:r>
            <a:r>
              <a:rPr lang="sl-SI" dirty="0" err="1" smtClean="0"/>
              <a:t>ood</a:t>
            </a:r>
            <a:r>
              <a:rPr lang="sl-SI" dirty="0" smtClean="0"/>
              <a:t> </a:t>
            </a:r>
            <a:r>
              <a:rPr lang="sl-SI" dirty="0" err="1"/>
              <a:t>evening</a:t>
            </a:r>
            <a:r>
              <a:rPr lang="sl-SI" dirty="0"/>
              <a:t> (</a:t>
            </a:r>
            <a:r>
              <a:rPr lang="sl-SI" dirty="0" err="1"/>
              <a:t>till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end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day</a:t>
            </a:r>
            <a:r>
              <a:rPr lang="sl-SI" dirty="0" smtClean="0"/>
              <a:t>)</a:t>
            </a:r>
            <a:endParaRPr lang="sl-SI" dirty="0"/>
          </a:p>
          <a:p>
            <a:pPr lvl="0"/>
            <a:endParaRPr lang="sl-SI" dirty="0"/>
          </a:p>
          <a:p>
            <a:pPr lvl="0"/>
            <a:r>
              <a:rPr lang="sl-SI" dirty="0" err="1" smtClean="0"/>
              <a:t>Good</a:t>
            </a:r>
            <a:r>
              <a:rPr lang="sl-SI" dirty="0" smtClean="0"/>
              <a:t> </a:t>
            </a:r>
            <a:r>
              <a:rPr lang="sl-SI" dirty="0" err="1" smtClean="0"/>
              <a:t>day</a:t>
            </a:r>
            <a:endParaRPr lang="sl-SI" dirty="0" smtClean="0"/>
          </a:p>
          <a:p>
            <a:pPr lvl="0"/>
            <a:endParaRPr lang="sl-SI" dirty="0"/>
          </a:p>
          <a:p>
            <a:pPr lvl="0"/>
            <a:r>
              <a:rPr lang="sl-SI" dirty="0" err="1" smtClean="0"/>
              <a:t>Hello</a:t>
            </a:r>
            <a:endParaRPr lang="sl-SI" dirty="0" smtClean="0"/>
          </a:p>
          <a:p>
            <a:pPr lvl="0"/>
            <a:r>
              <a:rPr lang="sl-SI" dirty="0" smtClean="0"/>
              <a:t>Hi</a:t>
            </a:r>
          </a:p>
          <a:p>
            <a:pPr lvl="0"/>
            <a:r>
              <a:rPr lang="sl-SI" dirty="0" err="1" smtClean="0"/>
              <a:t>Hey</a:t>
            </a:r>
            <a:endParaRPr lang="sl-SI" dirty="0" smtClean="0"/>
          </a:p>
          <a:p>
            <a:pPr lvl="0"/>
            <a:endParaRPr lang="sl-SI" dirty="0"/>
          </a:p>
          <a:p>
            <a:r>
              <a:rPr lang="en-GB" dirty="0"/>
              <a:t>How do you do?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995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SAYING HELLO AND GOODBYE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28079"/>
            <a:ext cx="10178322" cy="4474538"/>
          </a:xfrm>
        </p:spPr>
        <p:txBody>
          <a:bodyPr>
            <a:normAutofit/>
          </a:bodyPr>
          <a:lstStyle/>
          <a:p>
            <a:pPr lvl="0"/>
            <a:r>
              <a:rPr lang="sl-SI" dirty="0" err="1" smtClean="0"/>
              <a:t>Goodbye</a:t>
            </a:r>
            <a:endParaRPr lang="sl-SI" dirty="0" smtClean="0"/>
          </a:p>
          <a:p>
            <a:pPr lvl="0"/>
            <a:r>
              <a:rPr lang="sl-SI" dirty="0" err="1" smtClean="0"/>
              <a:t>Bye</a:t>
            </a:r>
            <a:endParaRPr lang="sl-SI" dirty="0" smtClean="0"/>
          </a:p>
          <a:p>
            <a:pPr lvl="0"/>
            <a:endParaRPr lang="sl-SI" dirty="0"/>
          </a:p>
          <a:p>
            <a:pPr lvl="0"/>
            <a:r>
              <a:rPr lang="sl-SI" dirty="0" err="1" smtClean="0"/>
              <a:t>See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later</a:t>
            </a:r>
            <a:endParaRPr lang="sl-SI" dirty="0" smtClean="0"/>
          </a:p>
          <a:p>
            <a:pPr lvl="0"/>
            <a:r>
              <a:rPr lang="sl-SI" dirty="0" err="1" smtClean="0"/>
              <a:t>See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tomorrow</a:t>
            </a:r>
            <a:r>
              <a:rPr lang="sl-SI" dirty="0" smtClean="0"/>
              <a:t>/</a:t>
            </a:r>
            <a:r>
              <a:rPr lang="sl-SI" dirty="0" err="1" smtClean="0"/>
              <a:t>next</a:t>
            </a:r>
            <a:r>
              <a:rPr lang="sl-SI" dirty="0" smtClean="0"/>
              <a:t> + (</a:t>
            </a:r>
            <a:r>
              <a:rPr lang="sl-SI" dirty="0" err="1" smtClean="0"/>
              <a:t>week</a:t>
            </a:r>
            <a:r>
              <a:rPr lang="sl-SI" dirty="0" smtClean="0"/>
              <a:t>, </a:t>
            </a:r>
            <a:r>
              <a:rPr lang="sl-SI" dirty="0" err="1" smtClean="0"/>
              <a:t>month</a:t>
            </a:r>
            <a:r>
              <a:rPr lang="sl-SI" dirty="0" smtClean="0"/>
              <a:t>, </a:t>
            </a:r>
            <a:r>
              <a:rPr lang="sl-SI" dirty="0" err="1" smtClean="0"/>
              <a:t>day</a:t>
            </a:r>
            <a:r>
              <a:rPr lang="sl-SI" dirty="0" smtClean="0"/>
              <a:t>)/on + </a:t>
            </a:r>
            <a:r>
              <a:rPr lang="sl-SI" dirty="0" err="1" smtClean="0"/>
              <a:t>day</a:t>
            </a:r>
            <a:endParaRPr lang="sl-SI" dirty="0" smtClean="0"/>
          </a:p>
          <a:p>
            <a:pPr lvl="0"/>
            <a:r>
              <a:rPr lang="sl-SI" dirty="0" err="1" smtClean="0"/>
              <a:t>Have</a:t>
            </a:r>
            <a:r>
              <a:rPr lang="sl-SI" dirty="0" smtClean="0"/>
              <a:t> a </a:t>
            </a:r>
            <a:r>
              <a:rPr lang="sl-SI" dirty="0" err="1" smtClean="0"/>
              <a:t>nice</a:t>
            </a:r>
            <a:r>
              <a:rPr lang="sl-SI" dirty="0" smtClean="0"/>
              <a:t> </a:t>
            </a:r>
            <a:r>
              <a:rPr lang="sl-SI" dirty="0" err="1" smtClean="0"/>
              <a:t>day</a:t>
            </a:r>
            <a:r>
              <a:rPr lang="sl-SI" dirty="0" smtClean="0"/>
              <a:t>/</a:t>
            </a:r>
            <a:r>
              <a:rPr lang="sl-SI" dirty="0" err="1" smtClean="0"/>
              <a:t>afternoon</a:t>
            </a:r>
            <a:r>
              <a:rPr lang="sl-SI" dirty="0" smtClean="0"/>
              <a:t>/</a:t>
            </a:r>
            <a:r>
              <a:rPr lang="sl-SI" dirty="0" err="1" smtClean="0"/>
              <a:t>evening</a:t>
            </a:r>
            <a:endParaRPr lang="sl-SI" dirty="0" smtClean="0"/>
          </a:p>
          <a:p>
            <a:pPr lvl="0"/>
            <a:endParaRPr lang="sl-SI" dirty="0"/>
          </a:p>
          <a:p>
            <a:pPr lvl="0"/>
            <a:r>
              <a:rPr lang="sl-SI" dirty="0" err="1" smtClean="0"/>
              <a:t>Good</a:t>
            </a:r>
            <a:r>
              <a:rPr lang="sl-SI" dirty="0" smtClean="0"/>
              <a:t> </a:t>
            </a:r>
            <a:r>
              <a:rPr lang="sl-SI" dirty="0" err="1" smtClean="0"/>
              <a:t>night</a:t>
            </a:r>
            <a:endParaRPr lang="sl-SI" dirty="0" smtClean="0"/>
          </a:p>
          <a:p>
            <a:pPr lvl="0"/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9499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MEETING PEOPLE &amp; INTRODUCING OURSELVES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954201"/>
              </p:ext>
            </p:extLst>
          </p:nvPr>
        </p:nvGraphicFramePr>
        <p:xfrm>
          <a:off x="1452137" y="1907970"/>
          <a:ext cx="8528204" cy="5029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3959551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What’s your name? </a:t>
                      </a:r>
                    </a:p>
                    <a:p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How are you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(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doing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)?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Where are you from?/Where do you come from?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Where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do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you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live?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What nationality are you? / 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Are you …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</a:t>
                      </a:r>
                      <a:r>
                        <a:rPr lang="en-GB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lovenian</a:t>
                      </a:r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/German/Austrian/Croatian ? 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How old are you?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What do you do (for work)? 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en-GB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Where do you work?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/>
                      </a:r>
                      <a:b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Who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do </a:t>
                      </a: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you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work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for</a:t>
                      </a:r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?</a:t>
                      </a:r>
                    </a:p>
                    <a:p>
                      <a:endPara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Kako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ti je ime?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Kako si?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Od kod si?/Od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kod prihajaš?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Kje živiš?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Kakšne nacionalnosti si? 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Ali si … 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Slovenec/Nemec/Avstrijec/Hrvat?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Koliko si star/-a?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Kaj si po poklicu?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Kje delaš?</a:t>
                      </a:r>
                      <a:b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= Za koga delaš?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491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MEETING PEOPLE &amp; INTRODUCING OURSELVES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363079"/>
              </p:ext>
            </p:extLst>
          </p:nvPr>
        </p:nvGraphicFramePr>
        <p:xfrm>
          <a:off x="1452137" y="1997180"/>
          <a:ext cx="8528204" cy="395955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3959551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name is … / I am …/ I’m …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I’m fine/OK/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bad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/Not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 good/a bit under the weather … 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I’m from …/ I come from …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sl-SI" sz="1800" b="0" kern="1200" baseline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live in …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Yes/No, I’m …</a:t>
                      </a: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I’m </a:t>
                      </a:r>
                      <a:r>
                        <a:rPr lang="en-GB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xy</a:t>
                      </a:r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(years old)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I’m a/an … </a:t>
                      </a:r>
                      <a:endParaRPr lang="sl-SI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work for/at …</a:t>
                      </a:r>
                    </a:p>
                    <a:p>
                      <a:endPara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Ime mi je …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 redu sem/OK/Kar gre/Ne ravno najbolje/Malce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sem bolan/-a … Ti?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Sem iz/z …/Prihajam iz/z …</a:t>
                      </a: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Živim v/na …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Ja/Ne, sem …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Star/-a sem …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 poklicu sem …</a:t>
                      </a: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Delam pri/na/v …</a:t>
                      </a: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793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MEETING PEOPLE &amp; INTRODUCING OURSELVES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364522"/>
              </p:ext>
            </p:extLst>
          </p:nvPr>
        </p:nvGraphicFramePr>
        <p:xfrm>
          <a:off x="1452137" y="1997180"/>
          <a:ext cx="8528204" cy="395955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4102"/>
                <a:gridCol w="4264102"/>
              </a:tblGrid>
              <a:tr h="3959551">
                <a:tc>
                  <a:txBody>
                    <a:bodyPr/>
                    <a:lstStyle/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Nice to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b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Pleased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It‘s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pleasure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meeting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meeting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been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meeting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Looking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forward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seeing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again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look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forward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seeing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again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sl-SI" sz="1800" b="0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Hope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again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baseline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soon</a:t>
                      </a:r>
                      <a:r>
                        <a:rPr lang="sl-SI" sz="1800" b="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GB" sz="18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Vesel sem, da sva/smo se spoznali.</a:t>
                      </a: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Lepo</a:t>
                      </a:r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vas/te je bilo spoznati.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Veselim se, da se zopet vidiva/vidimo.</a:t>
                      </a: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sl-SI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Upam, da se vidiva/vidimo kmalu.</a:t>
                      </a:r>
                      <a:endParaRPr lang="sl-SI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en-GB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340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2211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A</a:t>
            </a:r>
            <a:r>
              <a:rPr lang="sl-SI" dirty="0" smtClean="0"/>
              <a:t>: </a:t>
            </a:r>
            <a:r>
              <a:rPr lang="sl-SI" dirty="0" err="1" smtClean="0"/>
              <a:t>Hello</a:t>
            </a:r>
            <a:r>
              <a:rPr lang="sl-SI" dirty="0" smtClean="0"/>
              <a:t>!</a:t>
            </a:r>
            <a:br>
              <a:rPr lang="sl-SI" dirty="0" smtClean="0"/>
            </a:br>
            <a:r>
              <a:rPr lang="sl-SI" dirty="0" smtClean="0"/>
              <a:t>B: </a:t>
            </a:r>
            <a:r>
              <a:rPr lang="sl-SI" dirty="0" smtClean="0"/>
              <a:t>Hi!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A: </a:t>
            </a:r>
            <a:r>
              <a:rPr lang="sl-SI" dirty="0" err="1" smtClean="0"/>
              <a:t>What‘s</a:t>
            </a:r>
            <a:r>
              <a:rPr lang="sl-SI" dirty="0" smtClean="0"/>
              <a:t> </a:t>
            </a:r>
            <a:r>
              <a:rPr lang="sl-SI" dirty="0" err="1" smtClean="0"/>
              <a:t>your</a:t>
            </a:r>
            <a:r>
              <a:rPr lang="sl-SI" dirty="0" smtClean="0"/>
              <a:t> name?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B: </a:t>
            </a:r>
            <a:r>
              <a:rPr lang="sl-SI" dirty="0" err="1" smtClean="0"/>
              <a:t>My</a:t>
            </a:r>
            <a:r>
              <a:rPr lang="sl-SI" dirty="0" smtClean="0"/>
              <a:t> name is Sally. </a:t>
            </a:r>
            <a:r>
              <a:rPr lang="sl-SI" dirty="0" err="1" smtClean="0"/>
              <a:t>Yours</a:t>
            </a:r>
            <a:r>
              <a:rPr lang="sl-SI" dirty="0"/>
              <a:t>?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A: </a:t>
            </a:r>
            <a:r>
              <a:rPr lang="sl-SI" dirty="0" err="1" smtClean="0"/>
              <a:t>I‘m</a:t>
            </a:r>
            <a:r>
              <a:rPr lang="sl-SI" dirty="0" smtClean="0"/>
              <a:t> Jack.</a:t>
            </a:r>
          </a:p>
          <a:p>
            <a:pPr marL="0" indent="0">
              <a:buNone/>
            </a:pPr>
            <a:r>
              <a:rPr lang="sl-SI" dirty="0" smtClean="0"/>
              <a:t>B: </a:t>
            </a:r>
            <a:r>
              <a:rPr lang="sl-SI" dirty="0" smtClean="0"/>
              <a:t>Nice to </a:t>
            </a:r>
            <a:r>
              <a:rPr lang="sl-SI" dirty="0" err="1" smtClean="0"/>
              <a:t>meet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.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A: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too</a:t>
            </a:r>
            <a:r>
              <a:rPr lang="sl-SI" dirty="0" smtClean="0"/>
              <a:t>.</a:t>
            </a: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039252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0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PRIMER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2104" y="1658396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658395"/>
            <a:ext cx="10178322" cy="42211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b="1" dirty="0"/>
              <a:t>Jane</a:t>
            </a:r>
            <a:r>
              <a:rPr lang="en-GB" dirty="0"/>
              <a:t>: Hello, Peter. How are you?</a:t>
            </a:r>
            <a:br>
              <a:rPr lang="en-GB" dirty="0"/>
            </a:br>
            <a:r>
              <a:rPr lang="en-GB" b="1" dirty="0"/>
              <a:t>Peter</a:t>
            </a:r>
            <a:r>
              <a:rPr lang="en-GB" dirty="0"/>
              <a:t>: Fine, thanks. How are you?</a:t>
            </a:r>
            <a:br>
              <a:rPr lang="en-GB" dirty="0"/>
            </a:br>
            <a:r>
              <a:rPr lang="en-GB" b="1" dirty="0"/>
              <a:t>Jane</a:t>
            </a:r>
            <a:r>
              <a:rPr lang="en-GB" dirty="0"/>
              <a:t>: I'm fine, thank you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en-GB" b="1" dirty="0"/>
              <a:t>Peter</a:t>
            </a:r>
            <a:r>
              <a:rPr lang="en-GB" dirty="0"/>
              <a:t>: Goodbye, Jane. See you tomorrow!</a:t>
            </a:r>
            <a:br>
              <a:rPr lang="en-GB" dirty="0"/>
            </a:br>
            <a:r>
              <a:rPr lang="en-GB" b="1" dirty="0"/>
              <a:t>Jane</a:t>
            </a:r>
            <a:r>
              <a:rPr lang="en-GB" dirty="0"/>
              <a:t>: Bye </a:t>
            </a:r>
            <a:r>
              <a:rPr lang="en-GB" dirty="0" err="1"/>
              <a:t>bye</a:t>
            </a:r>
            <a:r>
              <a:rPr lang="en-GB" dirty="0"/>
              <a:t>, Peter. Have a nice evening.</a:t>
            </a:r>
            <a:br>
              <a:rPr lang="en-GB" dirty="0"/>
            </a:br>
            <a:r>
              <a:rPr lang="en-GB" b="1" dirty="0"/>
              <a:t>Peter</a:t>
            </a:r>
            <a:r>
              <a:rPr lang="en-GB" dirty="0"/>
              <a:t>: Thanks, you too!</a:t>
            </a:r>
            <a:br>
              <a:rPr lang="en-GB" dirty="0"/>
            </a:br>
            <a:r>
              <a:rPr lang="en-GB" b="1" dirty="0"/>
              <a:t>Jane</a:t>
            </a:r>
            <a:r>
              <a:rPr lang="en-GB" dirty="0"/>
              <a:t>: Thanks.</a:t>
            </a: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1931191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5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1434</TotalTime>
  <Words>1152</Words>
  <Application>Microsoft Office PowerPoint</Application>
  <PresentationFormat>Widescreen</PresentationFormat>
  <Paragraphs>365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Berlin Sans FB</vt:lpstr>
      <vt:lpstr>Gill Sans MT</vt:lpstr>
      <vt:lpstr>Wingdings</vt:lpstr>
      <vt:lpstr>Badge</vt:lpstr>
      <vt:lpstr>ANGLEŠČINA V VSAKDANJEM ŽIVLJENJU</vt:lpstr>
      <vt:lpstr>O AVTORICI</vt:lpstr>
      <vt:lpstr>SAYING HELLO AND GOODBYE</vt:lpstr>
      <vt:lpstr>SAYING HELLO AND GOODBYE</vt:lpstr>
      <vt:lpstr>MEETING PEOPLE &amp; INTRODUCING OURSELVES</vt:lpstr>
      <vt:lpstr>MEETING PEOPLE &amp; INTRODUCING OURSELVES</vt:lpstr>
      <vt:lpstr>MEETING PEOPLE &amp; INTRODUCING OURSELVES</vt:lpstr>
      <vt:lpstr>PRIMER</vt:lpstr>
      <vt:lpstr>PRIMER</vt:lpstr>
      <vt:lpstr>PRIMER</vt:lpstr>
      <vt:lpstr>PRIMER</vt:lpstr>
      <vt:lpstr>INTRODUCING OTHER PEOPLE</vt:lpstr>
      <vt:lpstr>PRIMER</vt:lpstr>
      <vt:lpstr>JOBS </vt:lpstr>
      <vt:lpstr>JOBS</vt:lpstr>
      <vt:lpstr>PRIMER</vt:lpstr>
      <vt:lpstr>PRIMER</vt:lpstr>
      <vt:lpstr>FAMILY</vt:lpstr>
      <vt:lpstr>FAMILY</vt:lpstr>
      <vt:lpstr>FAMILY</vt:lpstr>
      <vt:lpstr>PRIMER</vt:lpstr>
      <vt:lpstr>GRAMMAR - MNOŽINA</vt:lpstr>
      <vt:lpstr>PRIMER</vt:lpstr>
      <vt:lpstr>GRAMMAR - ZAIMKI</vt:lpstr>
      <vt:lpstr>GLAGOL „TO BE“</vt:lpstr>
      <vt:lpstr>PRIMER</vt:lpstr>
      <vt:lpstr>GLAGOL „TO HAVE“</vt:lpstr>
      <vt:lpstr>PRIMER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ENGLISH</dc:title>
  <dc:creator>Maruša</dc:creator>
  <cp:lastModifiedBy>Maruša</cp:lastModifiedBy>
  <cp:revision>57</cp:revision>
  <dcterms:created xsi:type="dcterms:W3CDTF">2017-09-20T18:32:24Z</dcterms:created>
  <dcterms:modified xsi:type="dcterms:W3CDTF">2018-05-29T13:19:57Z</dcterms:modified>
</cp:coreProperties>
</file>