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57" r:id="rId3"/>
    <p:sldId id="263" r:id="rId4"/>
    <p:sldId id="265" r:id="rId5"/>
    <p:sldId id="266" r:id="rId6"/>
    <p:sldId id="267" r:id="rId7"/>
    <p:sldId id="268" r:id="rId8"/>
    <p:sldId id="269" r:id="rId9"/>
    <p:sldId id="272" r:id="rId10"/>
    <p:sldId id="274" r:id="rId11"/>
    <p:sldId id="273" r:id="rId12"/>
    <p:sldId id="275" r:id="rId13"/>
    <p:sldId id="276" r:id="rId14"/>
    <p:sldId id="278" r:id="rId15"/>
    <p:sldId id="279" r:id="rId16"/>
    <p:sldId id="280" r:id="rId17"/>
    <p:sldId id="284" r:id="rId18"/>
    <p:sldId id="282" r:id="rId19"/>
    <p:sldId id="300" r:id="rId20"/>
    <p:sldId id="277" r:id="rId21"/>
    <p:sldId id="286" r:id="rId22"/>
    <p:sldId id="285" r:id="rId23"/>
    <p:sldId id="289" r:id="rId24"/>
    <p:sldId id="287" r:id="rId25"/>
    <p:sldId id="288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64" r:id="rId34"/>
    <p:sldId id="297" r:id="rId35"/>
    <p:sldId id="298" r:id="rId36"/>
    <p:sldId id="299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16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9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8540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6207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1920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69" y="29051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2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883801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079106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1349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3996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312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1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www.mojeznanje.si</a:t>
            </a:r>
            <a:endParaRPr lang="sl-SI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75" y="5646772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3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ANGLEŠČINA V VSAKDANJEM ŽIVLJENJU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err="1" smtClean="0"/>
              <a:t>OSNOVNi</a:t>
            </a:r>
            <a:r>
              <a:rPr lang="sl-SI" dirty="0" smtClean="0"/>
              <a:t> teČaj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6719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l-SI" sz="2800" dirty="0" smtClean="0"/>
              <a:t>TO BE:</a:t>
            </a:r>
          </a:p>
          <a:p>
            <a:pPr marL="0" indent="0">
              <a:buNone/>
            </a:pPr>
            <a:r>
              <a:rPr lang="sl-SI" sz="2800" dirty="0" smtClean="0"/>
              <a:t>? – YES/NO</a:t>
            </a:r>
          </a:p>
          <a:p>
            <a:pPr marL="0" indent="0">
              <a:buNone/>
            </a:pPr>
            <a:r>
              <a:rPr lang="sl-SI" sz="2800" dirty="0" smtClean="0"/>
              <a:t>AM I a </a:t>
            </a:r>
            <a:r>
              <a:rPr lang="sl-SI" sz="2800" dirty="0" err="1" smtClean="0"/>
              <a:t>student</a:t>
            </a:r>
            <a:r>
              <a:rPr lang="sl-SI" sz="2800" dirty="0"/>
              <a:t>?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smtClean="0"/>
              <a:t>ARE YOU a </a:t>
            </a:r>
            <a:r>
              <a:rPr lang="sl-SI" sz="2800" dirty="0" err="1" smtClean="0"/>
              <a:t>teacher</a:t>
            </a:r>
            <a:r>
              <a:rPr lang="sl-SI" sz="2800" dirty="0"/>
              <a:t>?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smtClean="0"/>
              <a:t>IS HE/SHE a </a:t>
            </a:r>
            <a:r>
              <a:rPr lang="sl-SI" sz="2800" dirty="0" err="1" smtClean="0"/>
              <a:t>lawyer</a:t>
            </a:r>
            <a:r>
              <a:rPr lang="sl-SI" sz="2800" dirty="0"/>
              <a:t>?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smtClean="0"/>
              <a:t>IS IT a </a:t>
            </a:r>
            <a:r>
              <a:rPr lang="sl-SI" sz="2800" dirty="0" err="1" smtClean="0"/>
              <a:t>cat</a:t>
            </a:r>
            <a:r>
              <a:rPr lang="sl-SI" sz="2800" dirty="0"/>
              <a:t>?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smtClean="0"/>
              <a:t>ARE WE </a:t>
            </a:r>
            <a:r>
              <a:rPr lang="sl-SI" sz="2800" dirty="0" err="1" smtClean="0"/>
              <a:t>friends</a:t>
            </a:r>
            <a:r>
              <a:rPr lang="sl-SI" sz="2800" dirty="0"/>
              <a:t>?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smtClean="0"/>
              <a:t>ARE YOU </a:t>
            </a:r>
            <a:r>
              <a:rPr lang="sl-SI" sz="2800" dirty="0" err="1" smtClean="0"/>
              <a:t>my</a:t>
            </a:r>
            <a:r>
              <a:rPr lang="sl-SI" sz="2800" dirty="0" smtClean="0"/>
              <a:t> </a:t>
            </a:r>
            <a:r>
              <a:rPr lang="sl-SI" sz="2800" dirty="0" err="1" smtClean="0"/>
              <a:t>schoolmates</a:t>
            </a:r>
            <a:r>
              <a:rPr lang="sl-SI" sz="2800" dirty="0"/>
              <a:t>?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smtClean="0"/>
              <a:t>ARE THEY </a:t>
            </a:r>
            <a:r>
              <a:rPr lang="sl-SI" sz="2800" dirty="0" err="1" smtClean="0"/>
              <a:t>my</a:t>
            </a:r>
            <a:r>
              <a:rPr lang="sl-SI" sz="2800" dirty="0" smtClean="0"/>
              <a:t> </a:t>
            </a:r>
            <a:r>
              <a:rPr lang="sl-SI" sz="2800" dirty="0" err="1" smtClean="0"/>
              <a:t>siblings</a:t>
            </a:r>
            <a:r>
              <a:rPr lang="sl-SI" sz="2800" dirty="0"/>
              <a:t>?</a:t>
            </a:r>
            <a:endParaRPr lang="sl-SI" sz="2800" dirty="0" smtClean="0"/>
          </a:p>
          <a:p>
            <a:pPr marL="0" indent="0">
              <a:buNone/>
            </a:pPr>
            <a:endParaRPr lang="sl-SI" sz="2800" dirty="0" smtClean="0"/>
          </a:p>
          <a:p>
            <a:pPr marL="0" lvl="0" indent="0">
              <a:buNone/>
            </a:pPr>
            <a:r>
              <a:rPr lang="sl-SI" sz="2800" dirty="0" smtClean="0"/>
              <a:t/>
            </a:r>
            <a:br>
              <a:rPr lang="sl-SI" sz="2800" dirty="0" smtClean="0"/>
            </a:br>
            <a:endParaRPr lang="en-GB" sz="2800" dirty="0"/>
          </a:p>
          <a:p>
            <a:pPr lvl="0"/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64882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l-SI" sz="2800" dirty="0" smtClean="0"/>
              <a:t>TO BE:</a:t>
            </a:r>
          </a:p>
          <a:p>
            <a:pPr marL="0" indent="0">
              <a:buNone/>
            </a:pPr>
            <a:r>
              <a:rPr lang="sl-SI" sz="2800" dirty="0" smtClean="0"/>
              <a:t>? – WH </a:t>
            </a:r>
          </a:p>
          <a:p>
            <a:pPr marL="0" indent="0">
              <a:buNone/>
            </a:pPr>
            <a:r>
              <a:rPr lang="sl-SI" sz="2800" dirty="0" smtClean="0"/>
              <a:t>WHO AM I?</a:t>
            </a:r>
          </a:p>
          <a:p>
            <a:pPr marL="0" indent="0">
              <a:buNone/>
            </a:pPr>
            <a:r>
              <a:rPr lang="sl-SI" sz="2800" dirty="0" smtClean="0"/>
              <a:t>WHERE ARE YOU?</a:t>
            </a:r>
          </a:p>
          <a:p>
            <a:pPr marL="0" indent="0">
              <a:buNone/>
            </a:pPr>
            <a:r>
              <a:rPr lang="sl-SI" sz="2800" dirty="0" smtClean="0"/>
              <a:t>WHAT IS SHE/HE/IT?</a:t>
            </a:r>
          </a:p>
          <a:p>
            <a:pPr marL="0" indent="0">
              <a:buNone/>
            </a:pPr>
            <a:r>
              <a:rPr lang="sl-SI" sz="2800" dirty="0" smtClean="0"/>
              <a:t>WHERE ARE WE?</a:t>
            </a:r>
          </a:p>
          <a:p>
            <a:pPr marL="0" indent="0">
              <a:buNone/>
            </a:pPr>
            <a:r>
              <a:rPr lang="sl-SI" sz="2800" dirty="0" smtClean="0"/>
              <a:t>WHY ARE YOU </a:t>
            </a:r>
            <a:r>
              <a:rPr lang="sl-SI" sz="2800" dirty="0" err="1" smtClean="0"/>
              <a:t>here</a:t>
            </a:r>
            <a:r>
              <a:rPr lang="sl-SI" sz="2800" dirty="0" smtClean="0"/>
              <a:t>?</a:t>
            </a:r>
          </a:p>
          <a:p>
            <a:pPr marL="0" indent="0">
              <a:buNone/>
            </a:pPr>
            <a:r>
              <a:rPr lang="sl-SI" sz="2800" dirty="0" smtClean="0"/>
              <a:t>HOW ARE THEY?</a:t>
            </a:r>
          </a:p>
          <a:p>
            <a:pPr marL="0" indent="0">
              <a:buNone/>
            </a:pPr>
            <a:endParaRPr lang="sl-SI" sz="2800" dirty="0" smtClean="0"/>
          </a:p>
          <a:p>
            <a:pPr marL="0" lvl="0" indent="0">
              <a:buNone/>
            </a:pPr>
            <a:r>
              <a:rPr lang="sl-SI" sz="2800" dirty="0" smtClean="0"/>
              <a:t/>
            </a:r>
            <a:br>
              <a:rPr lang="sl-SI" sz="2800" dirty="0" smtClean="0"/>
            </a:br>
            <a:endParaRPr lang="en-GB" sz="2800" dirty="0"/>
          </a:p>
          <a:p>
            <a:pPr lvl="0"/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254356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l-SI" sz="2800" dirty="0" smtClean="0"/>
              <a:t>OSTALI GLAGOLI:</a:t>
            </a:r>
          </a:p>
          <a:p>
            <a:pPr marL="0" indent="0">
              <a:buNone/>
            </a:pPr>
            <a:r>
              <a:rPr lang="sl-SI" sz="2800" dirty="0" smtClean="0"/>
              <a:t>+</a:t>
            </a:r>
          </a:p>
          <a:p>
            <a:pPr marL="0" indent="0">
              <a:buNone/>
            </a:pPr>
            <a:r>
              <a:rPr lang="sl-SI" sz="2800" dirty="0" smtClean="0"/>
              <a:t>Oblika glagola ista kot v nedoločniku, samo pri HE/SHE/IT dodamo –s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sz="2800" dirty="0" smtClean="0"/>
              <a:t>‚TO PLAY‘</a:t>
            </a:r>
          </a:p>
          <a:p>
            <a:pPr marL="0" indent="0">
              <a:buNone/>
            </a:pPr>
            <a:r>
              <a:rPr lang="sl-SI" sz="2800" dirty="0" smtClean="0"/>
              <a:t>I </a:t>
            </a:r>
            <a:r>
              <a:rPr lang="sl-SI" sz="2800" dirty="0" err="1" smtClean="0"/>
              <a:t>play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err="1" smtClean="0"/>
              <a:t>You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smtClean="0"/>
              <a:t>He/</a:t>
            </a:r>
            <a:r>
              <a:rPr lang="sl-SI" sz="2800" dirty="0" err="1" smtClean="0"/>
              <a:t>she</a:t>
            </a:r>
            <a:r>
              <a:rPr lang="sl-SI" sz="2800" dirty="0" smtClean="0"/>
              <a:t>/it </a:t>
            </a:r>
            <a:r>
              <a:rPr lang="sl-SI" sz="2800" dirty="0" err="1" smtClean="0"/>
              <a:t>playS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err="1" smtClean="0"/>
              <a:t>We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err="1" smtClean="0"/>
              <a:t>You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err="1" smtClean="0"/>
              <a:t>They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endParaRPr lang="sl-SI" sz="2800" dirty="0" smtClean="0"/>
          </a:p>
          <a:p>
            <a:pPr marL="0" indent="0">
              <a:buNone/>
            </a:pPr>
            <a:endParaRPr lang="sl-SI" sz="2800" dirty="0" smtClean="0"/>
          </a:p>
          <a:p>
            <a:pPr marL="0" lv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67511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800" dirty="0" smtClean="0"/>
              <a:t>OSTALI GLAGOLI:</a:t>
            </a:r>
          </a:p>
          <a:p>
            <a:pPr marL="0" indent="0">
              <a:buNone/>
            </a:pPr>
            <a:r>
              <a:rPr lang="sl-SI" sz="2800" dirty="0" smtClean="0"/>
              <a:t>+</a:t>
            </a:r>
          </a:p>
          <a:p>
            <a:pPr marL="0" indent="0">
              <a:buNone/>
            </a:pPr>
            <a:r>
              <a:rPr lang="sl-SI" sz="2800" dirty="0" smtClean="0"/>
              <a:t>GLAGOLI ‚TO DO‘, ‚TO HAVE‘, ‚TO GO‘: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sz="2800" dirty="0" smtClean="0"/>
              <a:t>He/</a:t>
            </a:r>
            <a:r>
              <a:rPr lang="sl-SI" sz="2800" dirty="0" err="1" smtClean="0"/>
              <a:t>She</a:t>
            </a:r>
            <a:r>
              <a:rPr lang="sl-SI" sz="2800" dirty="0" smtClean="0"/>
              <a:t>/It </a:t>
            </a:r>
            <a:r>
              <a:rPr lang="sl-SI" sz="2800" dirty="0" err="1" smtClean="0"/>
              <a:t>doES</a:t>
            </a:r>
            <a:r>
              <a:rPr lang="sl-SI" sz="2800" dirty="0" smtClean="0"/>
              <a:t>, </a:t>
            </a:r>
            <a:r>
              <a:rPr lang="sl-SI" sz="2800" dirty="0" err="1" smtClean="0"/>
              <a:t>haS</a:t>
            </a:r>
            <a:r>
              <a:rPr lang="sl-SI" sz="2800" dirty="0" smtClean="0"/>
              <a:t>, </a:t>
            </a:r>
            <a:r>
              <a:rPr lang="sl-SI" sz="2800" dirty="0" err="1" smtClean="0"/>
              <a:t>goES</a:t>
            </a:r>
            <a:endParaRPr lang="sl-SI" sz="2800" dirty="0" smtClean="0"/>
          </a:p>
          <a:p>
            <a:pPr marL="0" indent="0">
              <a:buNone/>
            </a:pPr>
            <a:endParaRPr lang="sl-SI" sz="2800" dirty="0" smtClean="0"/>
          </a:p>
          <a:p>
            <a:pPr marL="0" lv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42976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l-SI" sz="2800" dirty="0" smtClean="0"/>
              <a:t>OSTALI GLAGOLI:</a:t>
            </a:r>
          </a:p>
          <a:p>
            <a:pPr marL="0" indent="0">
              <a:buNone/>
            </a:pPr>
            <a:r>
              <a:rPr lang="sl-SI" sz="2800" dirty="0"/>
              <a:t>-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smtClean="0"/>
              <a:t>Dodamo DON‘T (DO NOT) oz. DOESN‘T (DOES NOT), sledi NEDOLOČNIK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sz="2800" dirty="0" smtClean="0"/>
              <a:t>‚TO PLAY‘</a:t>
            </a:r>
          </a:p>
          <a:p>
            <a:pPr marL="0" indent="0">
              <a:buNone/>
            </a:pPr>
            <a:r>
              <a:rPr lang="sl-SI" sz="2800" dirty="0" smtClean="0"/>
              <a:t>I </a:t>
            </a:r>
            <a:r>
              <a:rPr lang="sl-SI" sz="2800" dirty="0" err="1" smtClean="0"/>
              <a:t>don‘t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err="1" smtClean="0"/>
              <a:t>You</a:t>
            </a:r>
            <a:r>
              <a:rPr lang="sl-SI" sz="2800" dirty="0" smtClean="0"/>
              <a:t> </a:t>
            </a:r>
            <a:r>
              <a:rPr lang="sl-SI" sz="2800" dirty="0" err="1" smtClean="0"/>
              <a:t>don‘t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smtClean="0"/>
              <a:t>He/</a:t>
            </a:r>
            <a:r>
              <a:rPr lang="sl-SI" sz="2800" dirty="0" err="1" smtClean="0"/>
              <a:t>she</a:t>
            </a:r>
            <a:r>
              <a:rPr lang="sl-SI" sz="2800" dirty="0" smtClean="0"/>
              <a:t>/it </a:t>
            </a:r>
            <a:r>
              <a:rPr lang="sl-SI" sz="2800" dirty="0" err="1" smtClean="0"/>
              <a:t>doesn‘t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r>
              <a:rPr lang="sl-SI" sz="2800" dirty="0" smtClean="0"/>
              <a:t> !!!</a:t>
            </a:r>
          </a:p>
          <a:p>
            <a:pPr marL="0" indent="0">
              <a:buNone/>
            </a:pPr>
            <a:r>
              <a:rPr lang="sl-SI" sz="2800" dirty="0" err="1" smtClean="0"/>
              <a:t>We</a:t>
            </a:r>
            <a:r>
              <a:rPr lang="sl-SI" sz="2800" dirty="0" smtClean="0"/>
              <a:t> </a:t>
            </a:r>
            <a:r>
              <a:rPr lang="sl-SI" sz="2800" dirty="0" err="1" smtClean="0"/>
              <a:t>don‘t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err="1" smtClean="0"/>
              <a:t>You</a:t>
            </a:r>
            <a:r>
              <a:rPr lang="sl-SI" sz="2800" dirty="0" smtClean="0"/>
              <a:t> </a:t>
            </a:r>
            <a:r>
              <a:rPr lang="sl-SI" sz="2800" dirty="0" err="1" smtClean="0"/>
              <a:t>don‘t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err="1" smtClean="0"/>
              <a:t>They</a:t>
            </a:r>
            <a:r>
              <a:rPr lang="sl-SI" sz="2800" dirty="0" smtClean="0"/>
              <a:t> </a:t>
            </a:r>
            <a:r>
              <a:rPr lang="sl-SI" sz="2800" dirty="0" err="1" smtClean="0"/>
              <a:t>don‘t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endParaRPr lang="sl-SI" sz="2800" dirty="0" smtClean="0"/>
          </a:p>
          <a:p>
            <a:pPr marL="0" indent="0">
              <a:buNone/>
            </a:pPr>
            <a:endParaRPr lang="sl-SI" sz="2800" dirty="0" smtClean="0"/>
          </a:p>
          <a:p>
            <a:pPr marL="0" lv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4227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l-SI" sz="2800" dirty="0" smtClean="0"/>
              <a:t>OSTALI GLAGOLI:</a:t>
            </a:r>
          </a:p>
          <a:p>
            <a:pPr marL="0" indent="0">
              <a:buNone/>
            </a:pPr>
            <a:r>
              <a:rPr lang="sl-SI" sz="2800" dirty="0" smtClean="0"/>
              <a:t>? – YES/NO</a:t>
            </a:r>
          </a:p>
          <a:p>
            <a:pPr marL="0" indent="0">
              <a:buNone/>
            </a:pPr>
            <a:r>
              <a:rPr lang="sl-SI" sz="2800" dirty="0" smtClean="0"/>
              <a:t>DODAMO ‚DO‘ oz. ‚DOES‘ + nedoločnik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sz="2800" dirty="0" smtClean="0"/>
              <a:t>‚TO PLAY‘</a:t>
            </a:r>
          </a:p>
          <a:p>
            <a:pPr marL="0" indent="0">
              <a:buNone/>
            </a:pPr>
            <a:r>
              <a:rPr lang="sl-SI" sz="2800" dirty="0" smtClean="0"/>
              <a:t>Do I </a:t>
            </a:r>
            <a:r>
              <a:rPr lang="sl-SI" sz="2800" dirty="0" err="1" smtClean="0"/>
              <a:t>play</a:t>
            </a:r>
            <a:r>
              <a:rPr lang="sl-SI" sz="2800" dirty="0" smtClean="0"/>
              <a:t>?</a:t>
            </a:r>
          </a:p>
          <a:p>
            <a:pPr marL="0" indent="0">
              <a:buNone/>
            </a:pPr>
            <a:r>
              <a:rPr lang="sl-SI" sz="2800" dirty="0" smtClean="0"/>
              <a:t>Do </a:t>
            </a:r>
            <a:r>
              <a:rPr lang="sl-SI" sz="2800" dirty="0" err="1" smtClean="0"/>
              <a:t>you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r>
              <a:rPr lang="sl-SI" sz="2800" dirty="0" smtClean="0"/>
              <a:t>?</a:t>
            </a:r>
          </a:p>
          <a:p>
            <a:pPr marL="0" indent="0">
              <a:buNone/>
            </a:pPr>
            <a:r>
              <a:rPr lang="sl-SI" sz="2800" dirty="0" err="1" smtClean="0"/>
              <a:t>Does</a:t>
            </a:r>
            <a:r>
              <a:rPr lang="sl-SI" sz="2800" dirty="0" smtClean="0"/>
              <a:t> he/</a:t>
            </a:r>
            <a:r>
              <a:rPr lang="sl-SI" sz="2800" dirty="0" err="1" smtClean="0"/>
              <a:t>she</a:t>
            </a:r>
            <a:r>
              <a:rPr lang="sl-SI" sz="2800" dirty="0" smtClean="0"/>
              <a:t>/it </a:t>
            </a:r>
            <a:r>
              <a:rPr lang="sl-SI" sz="2800" dirty="0" err="1" smtClean="0"/>
              <a:t>play</a:t>
            </a:r>
            <a:r>
              <a:rPr lang="sl-SI" sz="2800" dirty="0" smtClean="0"/>
              <a:t>?</a:t>
            </a:r>
          </a:p>
          <a:p>
            <a:pPr marL="0" indent="0">
              <a:buNone/>
            </a:pPr>
            <a:r>
              <a:rPr lang="sl-SI" sz="2800" dirty="0" smtClean="0"/>
              <a:t>Do </a:t>
            </a:r>
            <a:r>
              <a:rPr lang="sl-SI" sz="2800" dirty="0" err="1" smtClean="0"/>
              <a:t>we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r>
              <a:rPr lang="sl-SI" sz="2800" dirty="0" smtClean="0"/>
              <a:t>?</a:t>
            </a:r>
          </a:p>
          <a:p>
            <a:pPr marL="0" indent="0">
              <a:buNone/>
            </a:pPr>
            <a:r>
              <a:rPr lang="sl-SI" sz="2800" dirty="0" smtClean="0"/>
              <a:t>Do </a:t>
            </a:r>
            <a:r>
              <a:rPr lang="sl-SI" sz="2800" dirty="0" err="1" smtClean="0"/>
              <a:t>you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r>
              <a:rPr lang="sl-SI" sz="2800" dirty="0" smtClean="0"/>
              <a:t>?</a:t>
            </a:r>
          </a:p>
          <a:p>
            <a:pPr marL="0" indent="0">
              <a:buNone/>
            </a:pPr>
            <a:r>
              <a:rPr lang="sl-SI" sz="2800" dirty="0" smtClean="0"/>
              <a:t>Do </a:t>
            </a:r>
            <a:r>
              <a:rPr lang="sl-SI" sz="2800" dirty="0" err="1" smtClean="0"/>
              <a:t>they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r>
              <a:rPr lang="sl-SI" sz="2800" dirty="0" smtClean="0"/>
              <a:t>?</a:t>
            </a:r>
          </a:p>
          <a:p>
            <a:pPr marL="0" indent="0">
              <a:buNone/>
            </a:pPr>
            <a:endParaRPr lang="sl-SI" sz="2800" dirty="0" smtClean="0"/>
          </a:p>
          <a:p>
            <a:pPr marL="0" lv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0838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l-SI" sz="2800" dirty="0" smtClean="0"/>
              <a:t>OSTALI GLAGOLI:</a:t>
            </a:r>
          </a:p>
          <a:p>
            <a:pPr marL="0" indent="0">
              <a:buNone/>
            </a:pPr>
            <a:r>
              <a:rPr lang="sl-SI" sz="2800" dirty="0" smtClean="0"/>
              <a:t>? – WH</a:t>
            </a:r>
          </a:p>
          <a:p>
            <a:pPr marL="0" indent="0">
              <a:buNone/>
            </a:pPr>
            <a:r>
              <a:rPr lang="sl-SI" sz="2800" dirty="0" smtClean="0"/>
              <a:t>Pred ‚DO‘ oz. ‚DOES‘ dodamo vprašalnico (WH)</a:t>
            </a:r>
          </a:p>
          <a:p>
            <a:pPr marL="0" indent="0">
              <a:buNone/>
            </a:pPr>
            <a:endParaRPr lang="sl-SI" sz="2800" dirty="0"/>
          </a:p>
          <a:p>
            <a:pPr marL="0" indent="0">
              <a:buNone/>
            </a:pPr>
            <a:r>
              <a:rPr lang="sl-SI" sz="2800" dirty="0" smtClean="0"/>
              <a:t>‚TO PLAY‘</a:t>
            </a:r>
          </a:p>
          <a:p>
            <a:pPr marL="0" indent="0">
              <a:buNone/>
            </a:pPr>
            <a:r>
              <a:rPr lang="sl-SI" sz="2800" dirty="0" smtClean="0"/>
              <a:t>WHAT do I </a:t>
            </a:r>
            <a:r>
              <a:rPr lang="sl-SI" sz="2800" dirty="0" err="1" smtClean="0"/>
              <a:t>play</a:t>
            </a:r>
            <a:r>
              <a:rPr lang="sl-SI" sz="2800" dirty="0" smtClean="0"/>
              <a:t>?</a:t>
            </a:r>
          </a:p>
          <a:p>
            <a:pPr marL="0" indent="0">
              <a:buNone/>
            </a:pPr>
            <a:r>
              <a:rPr lang="sl-SI" sz="2800" dirty="0" smtClean="0"/>
              <a:t>WHERE do </a:t>
            </a:r>
            <a:r>
              <a:rPr lang="sl-SI" sz="2800" dirty="0" err="1" smtClean="0"/>
              <a:t>you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r>
              <a:rPr lang="sl-SI" sz="2800" dirty="0" smtClean="0"/>
              <a:t>?</a:t>
            </a:r>
          </a:p>
          <a:p>
            <a:pPr marL="0" indent="0">
              <a:buNone/>
            </a:pPr>
            <a:r>
              <a:rPr lang="sl-SI" sz="2800" dirty="0" smtClean="0"/>
              <a:t>WHY </a:t>
            </a:r>
            <a:r>
              <a:rPr lang="sl-SI" sz="2800" dirty="0" err="1" smtClean="0"/>
              <a:t>does</a:t>
            </a:r>
            <a:r>
              <a:rPr lang="sl-SI" sz="2800" dirty="0" smtClean="0"/>
              <a:t> he/</a:t>
            </a:r>
            <a:r>
              <a:rPr lang="sl-SI" sz="2800" dirty="0" err="1" smtClean="0"/>
              <a:t>she</a:t>
            </a:r>
            <a:r>
              <a:rPr lang="sl-SI" sz="2800" dirty="0" smtClean="0"/>
              <a:t>/it </a:t>
            </a:r>
            <a:r>
              <a:rPr lang="sl-SI" sz="2800" dirty="0" err="1" smtClean="0"/>
              <a:t>play</a:t>
            </a:r>
            <a:r>
              <a:rPr lang="sl-SI" sz="2800" dirty="0" smtClean="0"/>
              <a:t>?</a:t>
            </a:r>
          </a:p>
          <a:p>
            <a:pPr marL="0" indent="0">
              <a:buNone/>
            </a:pPr>
            <a:r>
              <a:rPr lang="sl-SI" sz="2800" dirty="0" smtClean="0"/>
              <a:t>WHEN do </a:t>
            </a:r>
            <a:r>
              <a:rPr lang="sl-SI" sz="2800" dirty="0" err="1" smtClean="0"/>
              <a:t>we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r>
              <a:rPr lang="sl-SI" sz="2800" dirty="0" smtClean="0"/>
              <a:t>?</a:t>
            </a:r>
          </a:p>
          <a:p>
            <a:pPr marL="0" indent="0">
              <a:buNone/>
            </a:pPr>
            <a:r>
              <a:rPr lang="sl-SI" sz="2800" dirty="0" smtClean="0"/>
              <a:t>HOW </a:t>
            </a:r>
            <a:r>
              <a:rPr lang="sl-SI" sz="2800" dirty="0" smtClean="0"/>
              <a:t>do </a:t>
            </a:r>
            <a:r>
              <a:rPr lang="sl-SI" sz="2800" dirty="0" err="1" smtClean="0"/>
              <a:t>you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r>
              <a:rPr lang="sl-SI" sz="2800" dirty="0" smtClean="0"/>
              <a:t>?</a:t>
            </a:r>
          </a:p>
          <a:p>
            <a:pPr marL="0" indent="0">
              <a:buNone/>
            </a:pPr>
            <a:r>
              <a:rPr lang="sl-SI" sz="2800" dirty="0" smtClean="0"/>
              <a:t>WHO do </a:t>
            </a:r>
            <a:r>
              <a:rPr lang="sl-SI" sz="2800" dirty="0" err="1" smtClean="0"/>
              <a:t>they</a:t>
            </a:r>
            <a:r>
              <a:rPr lang="sl-SI" sz="2800" dirty="0" smtClean="0"/>
              <a:t> </a:t>
            </a:r>
            <a:r>
              <a:rPr lang="sl-SI" sz="2800" dirty="0" err="1" smtClean="0"/>
              <a:t>play</a:t>
            </a:r>
            <a:r>
              <a:rPr lang="sl-SI" sz="2800" dirty="0" smtClean="0"/>
              <a:t> </a:t>
            </a:r>
            <a:r>
              <a:rPr lang="sl-SI" sz="2800" dirty="0" err="1" smtClean="0"/>
              <a:t>with</a:t>
            </a:r>
            <a:r>
              <a:rPr lang="sl-SI" sz="2800" dirty="0" smtClean="0"/>
              <a:t>?</a:t>
            </a:r>
          </a:p>
          <a:p>
            <a:pPr marL="0" indent="0">
              <a:buNone/>
            </a:pPr>
            <a:endParaRPr lang="sl-SI" sz="2800" dirty="0" smtClean="0"/>
          </a:p>
          <a:p>
            <a:pPr marL="0" lv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7729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800" dirty="0" smtClean="0"/>
              <a:t>VPRAŠALNICE - WH</a:t>
            </a:r>
          </a:p>
          <a:p>
            <a:pPr marL="0" indent="0">
              <a:buNone/>
            </a:pPr>
            <a:r>
              <a:rPr lang="sl-SI" sz="2800" dirty="0" smtClean="0"/>
              <a:t>WHO – KDO</a:t>
            </a:r>
          </a:p>
          <a:p>
            <a:pPr marL="0" indent="0">
              <a:buNone/>
            </a:pPr>
            <a:r>
              <a:rPr lang="sl-SI" sz="2800" dirty="0" smtClean="0"/>
              <a:t>WHAT – KAJ</a:t>
            </a:r>
          </a:p>
          <a:p>
            <a:pPr marL="0" indent="0">
              <a:buNone/>
            </a:pPr>
            <a:r>
              <a:rPr lang="sl-SI" sz="2800" dirty="0" smtClean="0"/>
              <a:t>WHERE – KJE</a:t>
            </a:r>
          </a:p>
          <a:p>
            <a:pPr marL="0" indent="0">
              <a:buNone/>
            </a:pPr>
            <a:r>
              <a:rPr lang="sl-SI" sz="2800" dirty="0" smtClean="0"/>
              <a:t>WHEN – KDAJ</a:t>
            </a:r>
          </a:p>
          <a:p>
            <a:pPr marL="0" indent="0">
              <a:buNone/>
            </a:pPr>
            <a:r>
              <a:rPr lang="sl-SI" sz="2800" dirty="0" smtClean="0"/>
              <a:t>WHY - ZAKAJ</a:t>
            </a:r>
          </a:p>
          <a:p>
            <a:pPr marL="0" indent="0">
              <a:buNone/>
            </a:pPr>
            <a:r>
              <a:rPr lang="sl-SI" sz="2800" dirty="0" smtClean="0"/>
              <a:t>HOW – KAKO</a:t>
            </a:r>
            <a:br>
              <a:rPr lang="sl-SI" sz="2800" dirty="0" smtClean="0"/>
            </a:br>
            <a:r>
              <a:rPr lang="sl-SI" sz="2800" dirty="0" smtClean="0"/>
              <a:t>(+ </a:t>
            </a:r>
            <a:r>
              <a:rPr lang="sl-SI" sz="2800" dirty="0" err="1" smtClean="0"/>
              <a:t>often</a:t>
            </a:r>
            <a:r>
              <a:rPr lang="sl-SI" sz="2800" dirty="0" smtClean="0"/>
              <a:t>, </a:t>
            </a:r>
            <a:r>
              <a:rPr lang="sl-SI" sz="2800" dirty="0" err="1" smtClean="0"/>
              <a:t>many</a:t>
            </a:r>
            <a:r>
              <a:rPr lang="sl-SI" sz="2800" dirty="0" smtClean="0"/>
              <a:t> </a:t>
            </a:r>
            <a:r>
              <a:rPr lang="sl-SI" sz="2800" dirty="0" err="1" smtClean="0"/>
              <a:t>times</a:t>
            </a:r>
            <a:r>
              <a:rPr lang="sl-SI" sz="2800" dirty="0" smtClean="0"/>
              <a:t> …) – kako pogosto/kolikokrat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8663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 - VAJE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 smtClean="0"/>
              <a:t>(I </a:t>
            </a:r>
            <a:r>
              <a:rPr lang="en-GB" sz="2800" dirty="0"/>
              <a:t>/ not / think you're right)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</a:p>
          <a:p>
            <a:r>
              <a:rPr lang="en-GB" sz="2800" dirty="0" smtClean="0"/>
              <a:t>(</a:t>
            </a:r>
            <a:r>
              <a:rPr lang="en-GB" sz="2800" dirty="0"/>
              <a:t>we / have enough time?)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/>
          </a:p>
          <a:p>
            <a:r>
              <a:rPr lang="en-GB" sz="2800" dirty="0" smtClean="0"/>
              <a:t>(</a:t>
            </a:r>
            <a:r>
              <a:rPr lang="en-GB" sz="2800" dirty="0"/>
              <a:t>I </a:t>
            </a:r>
            <a:r>
              <a:rPr lang="en-GB" sz="2800" dirty="0" smtClean="0"/>
              <a:t>/</a:t>
            </a:r>
            <a:r>
              <a:rPr lang="sl-SI" sz="2800" dirty="0"/>
              <a:t> </a:t>
            </a:r>
            <a:r>
              <a:rPr lang="sl-SI" sz="2800" dirty="0" smtClean="0"/>
              <a:t>live/ Ljubljana</a:t>
            </a:r>
            <a:r>
              <a:rPr lang="en-GB" sz="2800" dirty="0" smtClean="0"/>
              <a:t>)</a:t>
            </a:r>
            <a:r>
              <a:rPr lang="sl-SI" sz="2800" dirty="0" smtClean="0"/>
              <a:t>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</a:p>
          <a:p>
            <a:r>
              <a:rPr lang="en-GB" sz="2800" dirty="0" smtClean="0"/>
              <a:t>(they </a:t>
            </a:r>
            <a:r>
              <a:rPr lang="en-GB" sz="2800" dirty="0"/>
              <a:t>/ write e-mails every day</a:t>
            </a:r>
            <a:r>
              <a:rPr lang="en-GB" sz="2800" dirty="0" smtClean="0"/>
              <a:t>?)</a:t>
            </a:r>
            <a:r>
              <a:rPr lang="sl-SI" sz="2800" dirty="0" smtClean="0"/>
              <a:t>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en-GB" sz="2800" dirty="0" smtClean="0"/>
              <a:t>(you </a:t>
            </a:r>
            <a:r>
              <a:rPr lang="en-GB" sz="2800" dirty="0"/>
              <a:t>/ watch a lot of TV)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endParaRPr lang="sl-SI" sz="2800" dirty="0" smtClean="0"/>
          </a:p>
          <a:p>
            <a:r>
              <a:rPr lang="en-GB" sz="2800" dirty="0" smtClean="0"/>
              <a:t>(</a:t>
            </a:r>
            <a:r>
              <a:rPr lang="en-GB" sz="2800" dirty="0"/>
              <a:t>he / not / read the </a:t>
            </a:r>
            <a:r>
              <a:rPr lang="en-GB" sz="2800" dirty="0" smtClean="0"/>
              <a:t>newspaper</a:t>
            </a:r>
            <a:r>
              <a:rPr lang="sl-SI" sz="2800" dirty="0" smtClean="0"/>
              <a:t>)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en-GB" sz="2800" dirty="0" smtClean="0"/>
              <a:t> (</a:t>
            </a:r>
            <a:r>
              <a:rPr lang="en-GB" sz="2800" dirty="0"/>
              <a:t>she / </a:t>
            </a:r>
            <a:r>
              <a:rPr lang="sl-SI" sz="2800" dirty="0" smtClean="0"/>
              <a:t>go to </a:t>
            </a:r>
            <a:r>
              <a:rPr lang="sl-SI" sz="2800" dirty="0" err="1" smtClean="0"/>
              <a:t>school</a:t>
            </a:r>
            <a:r>
              <a:rPr lang="sl-SI" sz="2800" dirty="0" smtClean="0"/>
              <a:t>?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en-GB" sz="2800" dirty="0" smtClean="0"/>
              <a:t>(</a:t>
            </a:r>
            <a:r>
              <a:rPr lang="en-GB" sz="2800" dirty="0"/>
              <a:t>where / </a:t>
            </a:r>
            <a:r>
              <a:rPr lang="sl-SI" sz="2800" dirty="0" err="1" smtClean="0"/>
              <a:t>you</a:t>
            </a:r>
            <a:r>
              <a:rPr lang="en-GB" sz="2800" dirty="0" smtClean="0"/>
              <a:t> </a:t>
            </a:r>
            <a:r>
              <a:rPr lang="en-GB" sz="2800" dirty="0"/>
              <a:t>/ </a:t>
            </a:r>
            <a:r>
              <a:rPr lang="sl-SI" sz="2800" dirty="0" err="1" smtClean="0"/>
              <a:t>work</a:t>
            </a:r>
            <a:r>
              <a:rPr lang="sl-SI" sz="2800" dirty="0" smtClean="0"/>
              <a:t>?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en-GB" sz="2800" dirty="0"/>
          </a:p>
          <a:p>
            <a:r>
              <a:rPr lang="en-GB" sz="2800" dirty="0" smtClean="0"/>
              <a:t>(</a:t>
            </a:r>
            <a:r>
              <a:rPr lang="en-GB" sz="2800" dirty="0"/>
              <a:t>what / you / do at the weekend</a:t>
            </a:r>
            <a:r>
              <a:rPr lang="en-GB" sz="2800" dirty="0" smtClean="0"/>
              <a:t>?)</a:t>
            </a:r>
            <a:r>
              <a:rPr lang="sl-SI" sz="2800" dirty="0" smtClean="0"/>
              <a:t>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endParaRPr lang="en-GB" sz="28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776118" y="1563660"/>
            <a:ext cx="2699571" cy="46753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>
                <a:sym typeface="Wingdings" panose="05000000000000000000" pitchFamily="2" charset="2"/>
              </a:rPr>
              <a:t>I </a:t>
            </a:r>
            <a:r>
              <a:rPr lang="sl-SI" sz="2800" dirty="0" err="1">
                <a:sym typeface="Wingdings" panose="05000000000000000000" pitchFamily="2" charset="2"/>
              </a:rPr>
              <a:t>don‘t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think</a:t>
            </a:r>
            <a:r>
              <a:rPr lang="sl-SI" sz="2800" dirty="0">
                <a:sym typeface="Wingdings" panose="05000000000000000000" pitchFamily="2" charset="2"/>
              </a:rPr>
              <a:t> </a:t>
            </a:r>
            <a:r>
              <a:rPr lang="sl-SI" sz="2800" dirty="0" err="1">
                <a:sym typeface="Wingdings" panose="05000000000000000000" pitchFamily="2" charset="2"/>
              </a:rPr>
              <a:t>you</a:t>
            </a:r>
            <a:r>
              <a:rPr lang="sl-SI" sz="2800" dirty="0">
                <a:sym typeface="Wingdings" panose="05000000000000000000" pitchFamily="2" charset="2"/>
              </a:rPr>
              <a:t> are </a:t>
            </a:r>
            <a:r>
              <a:rPr lang="sl-SI" sz="2800" dirty="0" err="1">
                <a:sym typeface="Wingdings" panose="05000000000000000000" pitchFamily="2" charset="2"/>
              </a:rPr>
              <a:t>right</a:t>
            </a:r>
            <a:endParaRPr lang="sl-SI" sz="2800" dirty="0">
              <a:sym typeface="Wingdings" panose="05000000000000000000" pitchFamily="2" charset="2"/>
            </a:endParaRPr>
          </a:p>
          <a:p>
            <a:endParaRPr lang="en-GB" sz="28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595962" y="2017993"/>
            <a:ext cx="2699571" cy="46753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Do </a:t>
            </a:r>
            <a:r>
              <a:rPr lang="sl-SI" sz="2800" dirty="0" err="1" smtClean="0">
                <a:sym typeface="Wingdings" panose="05000000000000000000" pitchFamily="2" charset="2"/>
              </a:rPr>
              <a:t>we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have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enough</a:t>
            </a:r>
            <a:r>
              <a:rPr lang="sl-SI" sz="2800" dirty="0" smtClean="0">
                <a:sym typeface="Wingdings" panose="05000000000000000000" pitchFamily="2" charset="2"/>
              </a:rPr>
              <a:t> time?</a:t>
            </a:r>
            <a:endParaRPr lang="sl-SI" sz="2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28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69805" y="2531135"/>
            <a:ext cx="2957269" cy="40899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I live in Ljubljana.</a:t>
            </a:r>
            <a:endParaRPr lang="en-GB" sz="2800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85804" y="3030536"/>
            <a:ext cx="3451639" cy="611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Do </a:t>
            </a:r>
            <a:r>
              <a:rPr lang="sl-SI" sz="2800" dirty="0" err="1" smtClean="0">
                <a:sym typeface="Wingdings" panose="05000000000000000000" pitchFamily="2" charset="2"/>
              </a:rPr>
              <a:t>they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write</a:t>
            </a:r>
            <a:r>
              <a:rPr lang="sl-SI" sz="2800" dirty="0" smtClean="0">
                <a:sym typeface="Wingdings" panose="05000000000000000000" pitchFamily="2" charset="2"/>
              </a:rPr>
              <a:t> e-</a:t>
            </a:r>
            <a:r>
              <a:rPr lang="sl-SI" sz="2800" dirty="0" err="1" smtClean="0">
                <a:sym typeface="Wingdings" panose="05000000000000000000" pitchFamily="2" charset="2"/>
              </a:rPr>
              <a:t>mails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every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day</a:t>
            </a:r>
            <a:r>
              <a:rPr lang="sl-SI" sz="2800" dirty="0" smtClean="0">
                <a:sym typeface="Wingdings" panose="05000000000000000000" pitchFamily="2" charset="2"/>
              </a:rPr>
              <a:t>?</a:t>
            </a:r>
            <a:endParaRPr lang="en-GB" sz="2800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400205" y="3530208"/>
            <a:ext cx="3091083" cy="611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Do </a:t>
            </a:r>
            <a:r>
              <a:rPr lang="sl-SI" sz="2800" dirty="0" err="1" smtClean="0">
                <a:sym typeface="Wingdings" panose="05000000000000000000" pitchFamily="2" charset="2"/>
              </a:rPr>
              <a:t>you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watch</a:t>
            </a:r>
            <a:r>
              <a:rPr lang="sl-SI" sz="2800" dirty="0" smtClean="0">
                <a:sym typeface="Wingdings" panose="05000000000000000000" pitchFamily="2" charset="2"/>
              </a:rPr>
              <a:t> a lot </a:t>
            </a:r>
            <a:r>
              <a:rPr lang="sl-SI" sz="2800" dirty="0" err="1" smtClean="0">
                <a:sym typeface="Wingdings" panose="05000000000000000000" pitchFamily="2" charset="2"/>
              </a:rPr>
              <a:t>of</a:t>
            </a:r>
            <a:r>
              <a:rPr lang="sl-SI" sz="2800" dirty="0" smtClean="0">
                <a:sym typeface="Wingdings" panose="05000000000000000000" pitchFamily="2" charset="2"/>
              </a:rPr>
              <a:t> TV?</a:t>
            </a:r>
            <a:endParaRPr lang="en-GB" sz="2800" b="1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340839" y="4022841"/>
            <a:ext cx="3440488" cy="611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He </a:t>
            </a:r>
            <a:r>
              <a:rPr lang="sl-SI" sz="2800" dirty="0" err="1" smtClean="0">
                <a:sym typeface="Wingdings" panose="05000000000000000000" pitchFamily="2" charset="2"/>
              </a:rPr>
              <a:t>doesn‘t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read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newspaper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728239" y="4475353"/>
            <a:ext cx="3225200" cy="393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Does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she</a:t>
            </a:r>
            <a:r>
              <a:rPr lang="sl-SI" sz="2800" dirty="0" smtClean="0">
                <a:sym typeface="Wingdings" panose="05000000000000000000" pitchFamily="2" charset="2"/>
              </a:rPr>
              <a:t> go to </a:t>
            </a:r>
            <a:r>
              <a:rPr lang="sl-SI" sz="2800" dirty="0" err="1" smtClean="0">
                <a:sym typeface="Wingdings" panose="05000000000000000000" pitchFamily="2" charset="2"/>
              </a:rPr>
              <a:t>school</a:t>
            </a:r>
            <a:r>
              <a:rPr lang="sl-SI" sz="2800" dirty="0" smtClean="0">
                <a:sym typeface="Wingdings" panose="05000000000000000000" pitchFamily="2" charset="2"/>
              </a:rPr>
              <a:t>?</a:t>
            </a:r>
            <a:endParaRPr lang="en-GB" sz="2800"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873204" y="4967986"/>
            <a:ext cx="3225200" cy="393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Where</a:t>
            </a:r>
            <a:r>
              <a:rPr lang="sl-SI" sz="2800" dirty="0" smtClean="0">
                <a:sym typeface="Wingdings" panose="05000000000000000000" pitchFamily="2" charset="2"/>
              </a:rPr>
              <a:t> do </a:t>
            </a:r>
            <a:r>
              <a:rPr lang="sl-SI" sz="2800" dirty="0" err="1" smtClean="0">
                <a:sym typeface="Wingdings" panose="05000000000000000000" pitchFamily="2" charset="2"/>
              </a:rPr>
              <a:t>you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work</a:t>
            </a:r>
            <a:r>
              <a:rPr lang="sl-SI" sz="2800" dirty="0" smtClean="0">
                <a:sym typeface="Wingdings" panose="05000000000000000000" pitchFamily="2" charset="2"/>
              </a:rPr>
              <a:t>?</a:t>
            </a:r>
            <a:endParaRPr lang="en-GB" sz="2800" b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745697" y="5460619"/>
            <a:ext cx="3758752" cy="58627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What</a:t>
            </a:r>
            <a:r>
              <a:rPr lang="sl-SI" sz="2800" dirty="0" smtClean="0">
                <a:sym typeface="Wingdings" panose="05000000000000000000" pitchFamily="2" charset="2"/>
              </a:rPr>
              <a:t> do </a:t>
            </a:r>
            <a:r>
              <a:rPr lang="sl-SI" sz="2800" dirty="0" err="1" smtClean="0">
                <a:sym typeface="Wingdings" panose="05000000000000000000" pitchFamily="2" charset="2"/>
              </a:rPr>
              <a:t>you</a:t>
            </a:r>
            <a:r>
              <a:rPr lang="sl-SI" sz="2800" dirty="0" smtClean="0">
                <a:sym typeface="Wingdings" panose="05000000000000000000" pitchFamily="2" charset="2"/>
              </a:rPr>
              <a:t> do at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weekend?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11533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 - VAJE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 smtClean="0"/>
              <a:t>(</a:t>
            </a:r>
            <a:r>
              <a:rPr lang="sl-SI" sz="2800" dirty="0" err="1" smtClean="0"/>
              <a:t>My</a:t>
            </a:r>
            <a:r>
              <a:rPr lang="sl-SI" sz="2800" dirty="0" smtClean="0"/>
              <a:t> </a:t>
            </a:r>
            <a:r>
              <a:rPr lang="sl-SI" sz="2800" dirty="0" err="1" smtClean="0"/>
              <a:t>husband</a:t>
            </a:r>
            <a:r>
              <a:rPr lang="sl-SI" sz="2800" dirty="0" smtClean="0"/>
              <a:t>/go/to </a:t>
            </a:r>
            <a:r>
              <a:rPr lang="sl-SI" sz="2800" dirty="0" err="1" smtClean="0"/>
              <a:t>work</a:t>
            </a:r>
            <a:r>
              <a:rPr lang="sl-SI" sz="2800" dirty="0" smtClean="0"/>
              <a:t>/</a:t>
            </a:r>
            <a:r>
              <a:rPr lang="sl-SI" sz="2800" dirty="0" err="1" smtClean="0"/>
              <a:t>every</a:t>
            </a:r>
            <a:r>
              <a:rPr lang="sl-SI" sz="2800" dirty="0" smtClean="0"/>
              <a:t> </a:t>
            </a:r>
            <a:r>
              <a:rPr lang="sl-SI" sz="2800" dirty="0" err="1" smtClean="0"/>
              <a:t>day</a:t>
            </a:r>
            <a:r>
              <a:rPr lang="en-GB" sz="2800" dirty="0" smtClean="0"/>
              <a:t>)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</a:p>
          <a:p>
            <a:r>
              <a:rPr lang="en-GB" sz="2800" dirty="0" smtClean="0"/>
              <a:t>(</a:t>
            </a:r>
            <a:r>
              <a:rPr lang="sl-SI" sz="2800" dirty="0" smtClean="0"/>
              <a:t>I/not like/</a:t>
            </a:r>
            <a:r>
              <a:rPr lang="sl-SI" sz="2800" dirty="0" err="1" smtClean="0"/>
              <a:t>romantic</a:t>
            </a:r>
            <a:r>
              <a:rPr lang="sl-SI" sz="2800" dirty="0" smtClean="0"/>
              <a:t> </a:t>
            </a:r>
            <a:r>
              <a:rPr lang="sl-SI" sz="2800" dirty="0" err="1" smtClean="0"/>
              <a:t>movies</a:t>
            </a:r>
            <a:r>
              <a:rPr lang="sl-SI" sz="2800" dirty="0" smtClean="0"/>
              <a:t>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/>
          </a:p>
          <a:p>
            <a:r>
              <a:rPr lang="en-GB" sz="2800" dirty="0" smtClean="0"/>
              <a:t>(</a:t>
            </a:r>
            <a:r>
              <a:rPr lang="sl-SI" sz="2800" dirty="0" err="1" smtClean="0"/>
              <a:t>My</a:t>
            </a:r>
            <a:r>
              <a:rPr lang="sl-SI" sz="2800" dirty="0" smtClean="0"/>
              <a:t>/</a:t>
            </a:r>
            <a:r>
              <a:rPr lang="sl-SI" sz="2800" dirty="0" err="1" smtClean="0"/>
              <a:t>son</a:t>
            </a:r>
            <a:r>
              <a:rPr lang="sl-SI" sz="2800" dirty="0" smtClean="0"/>
              <a:t>/</a:t>
            </a:r>
            <a:r>
              <a:rPr lang="sl-SI" sz="2800" dirty="0" err="1" smtClean="0"/>
              <a:t>play</a:t>
            </a:r>
            <a:r>
              <a:rPr lang="sl-SI" sz="2800" dirty="0" smtClean="0"/>
              <a:t>/</a:t>
            </a:r>
            <a:r>
              <a:rPr lang="sl-SI" sz="2800" dirty="0" err="1" smtClean="0"/>
              <a:t>football</a:t>
            </a:r>
            <a:r>
              <a:rPr lang="en-GB" sz="2800" dirty="0" smtClean="0"/>
              <a:t>)</a:t>
            </a:r>
            <a:r>
              <a:rPr lang="sl-SI" sz="2800" dirty="0" smtClean="0"/>
              <a:t>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</a:p>
          <a:p>
            <a:r>
              <a:rPr lang="en-GB" sz="2800" dirty="0" smtClean="0"/>
              <a:t>(</a:t>
            </a:r>
            <a:r>
              <a:rPr lang="sl-SI" sz="2800" dirty="0" err="1" smtClean="0"/>
              <a:t>My</a:t>
            </a:r>
            <a:r>
              <a:rPr lang="sl-SI" sz="2800" dirty="0" smtClean="0"/>
              <a:t> </a:t>
            </a:r>
            <a:r>
              <a:rPr lang="sl-SI" sz="2800" dirty="0" err="1" smtClean="0"/>
              <a:t>sister</a:t>
            </a:r>
            <a:r>
              <a:rPr lang="sl-SI" sz="2800" dirty="0" smtClean="0"/>
              <a:t>/not live/in </a:t>
            </a:r>
            <a:r>
              <a:rPr lang="sl-SI" sz="2800" dirty="0" err="1" smtClean="0"/>
              <a:t>Slovenia</a:t>
            </a:r>
            <a:r>
              <a:rPr lang="sl-SI" sz="2800" dirty="0" smtClean="0"/>
              <a:t>)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en-GB" sz="2800" dirty="0" smtClean="0"/>
              <a:t>(</a:t>
            </a:r>
            <a:r>
              <a:rPr lang="sl-SI" sz="2800" dirty="0" smtClean="0"/>
              <a:t>Jenny/be/</a:t>
            </a:r>
            <a:r>
              <a:rPr lang="sl-SI" sz="2800" dirty="0" err="1" smtClean="0"/>
              <a:t>my</a:t>
            </a:r>
            <a:r>
              <a:rPr lang="sl-SI" sz="2800" dirty="0" smtClean="0"/>
              <a:t> </a:t>
            </a:r>
            <a:r>
              <a:rPr lang="sl-SI" sz="2800" dirty="0" err="1" smtClean="0"/>
              <a:t>best</a:t>
            </a:r>
            <a:r>
              <a:rPr lang="sl-SI" sz="2800" dirty="0" smtClean="0"/>
              <a:t> </a:t>
            </a:r>
            <a:r>
              <a:rPr lang="sl-SI" sz="2800" dirty="0" err="1" smtClean="0"/>
              <a:t>friend</a:t>
            </a:r>
            <a:r>
              <a:rPr lang="sl-SI" sz="2800" dirty="0" smtClean="0"/>
              <a:t>. </a:t>
            </a:r>
            <a:r>
              <a:rPr lang="en-GB" sz="2800" dirty="0" smtClean="0"/>
              <a:t>)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endParaRPr lang="sl-SI" sz="2800" dirty="0" smtClean="0"/>
          </a:p>
          <a:p>
            <a:r>
              <a:rPr lang="en-GB" sz="2800" dirty="0" smtClean="0"/>
              <a:t>(</a:t>
            </a:r>
            <a:r>
              <a:rPr lang="sl-SI" sz="2800" dirty="0" err="1" smtClean="0"/>
              <a:t>They</a:t>
            </a:r>
            <a:r>
              <a:rPr lang="sl-SI" sz="2800" dirty="0" smtClean="0"/>
              <a:t>/not </a:t>
            </a:r>
            <a:r>
              <a:rPr lang="sl-SI" sz="2800" dirty="0" err="1" smtClean="0"/>
              <a:t>work</a:t>
            </a:r>
            <a:r>
              <a:rPr lang="sl-SI" sz="2800" dirty="0" smtClean="0"/>
              <a:t>/in marketing)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en-GB" sz="2800" dirty="0" smtClean="0"/>
              <a:t> (</a:t>
            </a:r>
            <a:r>
              <a:rPr lang="sl-SI" sz="2800" dirty="0" smtClean="0"/>
              <a:t>He/</a:t>
            </a:r>
            <a:r>
              <a:rPr lang="sl-SI" sz="2800" dirty="0" err="1" smtClean="0"/>
              <a:t>earn</a:t>
            </a:r>
            <a:r>
              <a:rPr lang="sl-SI" sz="2800" dirty="0" smtClean="0"/>
              <a:t>)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sl-SI" sz="2800" dirty="0" smtClean="0"/>
          </a:p>
          <a:p>
            <a:r>
              <a:rPr lang="en-GB" sz="2800" dirty="0" smtClean="0"/>
              <a:t>(</a:t>
            </a:r>
            <a:r>
              <a:rPr lang="sl-SI" sz="2800" dirty="0" err="1"/>
              <a:t>Y</a:t>
            </a:r>
            <a:r>
              <a:rPr lang="sl-SI" sz="2800" dirty="0" err="1" smtClean="0"/>
              <a:t>ou</a:t>
            </a:r>
            <a:r>
              <a:rPr lang="sl-SI" sz="2800" dirty="0" smtClean="0"/>
              <a:t>/</a:t>
            </a:r>
            <a:r>
              <a:rPr lang="sl-SI" sz="2800" dirty="0" err="1" smtClean="0"/>
              <a:t>wake</a:t>
            </a:r>
            <a:r>
              <a:rPr lang="sl-SI" sz="2800" dirty="0" smtClean="0"/>
              <a:t> up/in </a:t>
            </a:r>
            <a:r>
              <a:rPr lang="sl-SI" sz="2800" dirty="0" err="1" smtClean="0"/>
              <a:t>the</a:t>
            </a:r>
            <a:r>
              <a:rPr lang="sl-SI" sz="2800" dirty="0" smtClean="0"/>
              <a:t> </a:t>
            </a:r>
            <a:r>
              <a:rPr lang="sl-SI" sz="2800" dirty="0" err="1" smtClean="0"/>
              <a:t>morning</a:t>
            </a:r>
            <a:r>
              <a:rPr lang="sl-SI" sz="2800" dirty="0" smtClean="0"/>
              <a:t>?) </a:t>
            </a:r>
            <a:r>
              <a:rPr lang="sl-SI" sz="2800" dirty="0" smtClean="0">
                <a:sym typeface="Wingdings" panose="05000000000000000000" pitchFamily="2" charset="2"/>
              </a:rPr>
              <a:t></a:t>
            </a:r>
            <a:endParaRPr lang="en-GB" sz="2800" dirty="0"/>
          </a:p>
          <a:p>
            <a:r>
              <a:rPr lang="en-GB" sz="2800" dirty="0" smtClean="0"/>
              <a:t>(</a:t>
            </a:r>
            <a:r>
              <a:rPr lang="sl-SI" sz="2800" dirty="0" smtClean="0"/>
              <a:t>Sally/not/a </a:t>
            </a:r>
            <a:r>
              <a:rPr lang="sl-SI" sz="2800" dirty="0" err="1" smtClean="0"/>
              <a:t>student</a:t>
            </a:r>
            <a:r>
              <a:rPr lang="sl-SI" sz="2800" dirty="0" smtClean="0"/>
              <a:t>?) </a:t>
            </a:r>
            <a:r>
              <a:rPr lang="sl-SI" sz="2800" dirty="0" smtClean="0">
                <a:sym typeface="Wingdings" panose="05000000000000000000" pitchFamily="2" charset="2"/>
              </a:rPr>
              <a:t> </a:t>
            </a:r>
            <a:endParaRPr lang="en-GB" sz="28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945746" y="1559428"/>
            <a:ext cx="4049355" cy="62971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My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husband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goes</a:t>
            </a:r>
            <a:r>
              <a:rPr lang="sl-SI" sz="2800" dirty="0" smtClean="0">
                <a:sym typeface="Wingdings" panose="05000000000000000000" pitchFamily="2" charset="2"/>
              </a:rPr>
              <a:t> to </a:t>
            </a:r>
            <a:r>
              <a:rPr lang="sl-SI" sz="2800" dirty="0" err="1" smtClean="0">
                <a:sym typeface="Wingdings" panose="05000000000000000000" pitchFamily="2" charset="2"/>
              </a:rPr>
              <a:t>work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every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day</a:t>
            </a:r>
            <a:endParaRPr lang="en-GB" sz="28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07474" y="2039945"/>
            <a:ext cx="3191199" cy="4675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I </a:t>
            </a:r>
            <a:r>
              <a:rPr lang="sl-SI" sz="2800" dirty="0" err="1" smtClean="0">
                <a:sym typeface="Wingdings" panose="05000000000000000000" pitchFamily="2" charset="2"/>
              </a:rPr>
              <a:t>don‘t</a:t>
            </a:r>
            <a:r>
              <a:rPr lang="sl-SI" sz="2800" dirty="0" smtClean="0">
                <a:sym typeface="Wingdings" panose="05000000000000000000" pitchFamily="2" charset="2"/>
              </a:rPr>
              <a:t> like </a:t>
            </a:r>
            <a:r>
              <a:rPr lang="sl-SI" sz="2800" dirty="0" err="1" smtClean="0">
                <a:sym typeface="Wingdings" panose="05000000000000000000" pitchFamily="2" charset="2"/>
              </a:rPr>
              <a:t>romantic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movies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103814" y="2521733"/>
            <a:ext cx="2957269" cy="40899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My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son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plays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football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051303" y="3028743"/>
            <a:ext cx="3804272" cy="611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My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sister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doesn‘t</a:t>
            </a:r>
            <a:r>
              <a:rPr lang="sl-SI" sz="2800" dirty="0" smtClean="0">
                <a:sym typeface="Wingdings" panose="05000000000000000000" pitchFamily="2" charset="2"/>
              </a:rPr>
              <a:t> live in </a:t>
            </a:r>
            <a:r>
              <a:rPr lang="sl-SI" sz="2800" dirty="0" err="1" smtClean="0">
                <a:sym typeface="Wingdings" panose="05000000000000000000" pitchFamily="2" charset="2"/>
              </a:rPr>
              <a:t>Slovenia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707474" y="3492181"/>
            <a:ext cx="3005834" cy="59066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Jenny is </a:t>
            </a:r>
            <a:r>
              <a:rPr lang="sl-SI" sz="2800" dirty="0" err="1" smtClean="0">
                <a:sym typeface="Wingdings" panose="05000000000000000000" pitchFamily="2" charset="2"/>
              </a:rPr>
              <a:t>my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best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friend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147064" y="3963877"/>
            <a:ext cx="3576800" cy="66052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They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don‘t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work</a:t>
            </a:r>
            <a:r>
              <a:rPr lang="sl-SI" sz="2800" dirty="0" smtClean="0">
                <a:sym typeface="Wingdings" panose="05000000000000000000" pitchFamily="2" charset="2"/>
              </a:rPr>
              <a:t> in marketing.</a:t>
            </a:r>
            <a:endParaRPr lang="en-GB" sz="28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572444" y="4479354"/>
            <a:ext cx="3225200" cy="393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How </a:t>
            </a:r>
            <a:r>
              <a:rPr lang="sl-SI" sz="2800" dirty="0" err="1" smtClean="0">
                <a:sym typeface="Wingdings" panose="05000000000000000000" pitchFamily="2" charset="2"/>
              </a:rPr>
              <a:t>much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does</a:t>
            </a:r>
            <a:r>
              <a:rPr lang="sl-SI" sz="2800" dirty="0" smtClean="0">
                <a:sym typeface="Wingdings" panose="05000000000000000000" pitchFamily="2" charset="2"/>
              </a:rPr>
              <a:t> he </a:t>
            </a:r>
            <a:r>
              <a:rPr lang="sl-SI" sz="2800" dirty="0" err="1" smtClean="0">
                <a:sym typeface="Wingdings" panose="05000000000000000000" pitchFamily="2" charset="2"/>
              </a:rPr>
              <a:t>earn</a:t>
            </a:r>
            <a:r>
              <a:rPr lang="sl-SI" sz="2800" dirty="0" smtClean="0">
                <a:sym typeface="Wingdings" panose="05000000000000000000" pitchFamily="2" charset="2"/>
              </a:rPr>
              <a:t>?</a:t>
            </a:r>
            <a:endParaRPr lang="en-GB" sz="2800"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432610" y="4901309"/>
            <a:ext cx="4071839" cy="45576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err="1" smtClean="0">
                <a:sym typeface="Wingdings" panose="05000000000000000000" pitchFamily="2" charset="2"/>
              </a:rPr>
              <a:t>When</a:t>
            </a:r>
            <a:r>
              <a:rPr lang="sl-SI" sz="2800" dirty="0" smtClean="0">
                <a:sym typeface="Wingdings" panose="05000000000000000000" pitchFamily="2" charset="2"/>
              </a:rPr>
              <a:t> do </a:t>
            </a:r>
            <a:r>
              <a:rPr lang="sl-SI" sz="2800" dirty="0" err="1" smtClean="0">
                <a:sym typeface="Wingdings" panose="05000000000000000000" pitchFamily="2" charset="2"/>
              </a:rPr>
              <a:t>you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wake</a:t>
            </a:r>
            <a:r>
              <a:rPr lang="sl-SI" sz="2800" dirty="0" smtClean="0">
                <a:sym typeface="Wingdings" panose="05000000000000000000" pitchFamily="2" charset="2"/>
              </a:rPr>
              <a:t> up in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morning</a:t>
            </a:r>
            <a:r>
              <a:rPr lang="sl-SI" sz="2800" dirty="0" smtClean="0">
                <a:sym typeface="Wingdings" panose="05000000000000000000" pitchFamily="2" charset="2"/>
              </a:rPr>
              <a:t>?</a:t>
            </a:r>
            <a:endParaRPr lang="en-GB" sz="2800" b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960433" y="5423262"/>
            <a:ext cx="3244030" cy="4164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>
                <a:sym typeface="Wingdings" panose="05000000000000000000" pitchFamily="2" charset="2"/>
              </a:rPr>
              <a:t>Sally </a:t>
            </a:r>
            <a:r>
              <a:rPr lang="sl-SI" sz="2800" dirty="0" err="1" smtClean="0">
                <a:sym typeface="Wingdings" panose="05000000000000000000" pitchFamily="2" charset="2"/>
              </a:rPr>
              <a:t>isn‘t</a:t>
            </a:r>
            <a:r>
              <a:rPr lang="sl-SI" sz="2800" dirty="0" smtClean="0">
                <a:sym typeface="Wingdings" panose="05000000000000000000" pitchFamily="2" charset="2"/>
              </a:rPr>
              <a:t> a </a:t>
            </a:r>
            <a:r>
              <a:rPr lang="sl-SI" sz="2800" dirty="0" err="1" smtClean="0">
                <a:sym typeface="Wingdings" panose="05000000000000000000" pitchFamily="2" charset="2"/>
              </a:rPr>
              <a:t>student</a:t>
            </a:r>
            <a:r>
              <a:rPr lang="sl-SI" sz="2800" dirty="0" smtClean="0">
                <a:sym typeface="Wingdings" panose="05000000000000000000" pitchFamily="2" charset="2"/>
              </a:rPr>
              <a:t>.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679058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 AVTORICI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82751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800" dirty="0">
                <a:solidFill>
                  <a:schemeClr val="tx1"/>
                </a:solidFill>
              </a:rPr>
              <a:t>MARUŠA </a:t>
            </a:r>
            <a:r>
              <a:rPr lang="sl-SI" sz="2800" dirty="0" smtClean="0">
                <a:solidFill>
                  <a:schemeClr val="tx1"/>
                </a:solidFill>
              </a:rPr>
              <a:t>MALIGOJ, anglistka </a:t>
            </a:r>
            <a:r>
              <a:rPr lang="sl-SI" sz="2800" dirty="0">
                <a:solidFill>
                  <a:schemeClr val="tx1"/>
                </a:solidFill>
              </a:rPr>
              <a:t>in rusistka, dipl. (UN</a:t>
            </a:r>
            <a:r>
              <a:rPr lang="sl-SI" sz="2800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endParaRPr lang="sl-SI" sz="2800" dirty="0" smtClean="0"/>
          </a:p>
          <a:p>
            <a:r>
              <a:rPr lang="sl-SI" sz="2800" dirty="0" smtClean="0"/>
              <a:t>Zaključuje magistrski pedagoški študij anglistike in rusistike na Filozofski fakulteti v Ljubljani</a:t>
            </a:r>
          </a:p>
          <a:p>
            <a:r>
              <a:rPr lang="sl-SI" sz="2800" dirty="0" smtClean="0"/>
              <a:t>Dolgoletne izkušnje s poučevanjem angleškega jezika</a:t>
            </a:r>
          </a:p>
          <a:p>
            <a:r>
              <a:rPr lang="sl-SI" sz="2800" dirty="0" err="1" smtClean="0"/>
              <a:t>Eramus</a:t>
            </a:r>
            <a:r>
              <a:rPr lang="sl-SI" sz="2800" dirty="0" smtClean="0"/>
              <a:t>+ praksa na osnovni šoli Dore </a:t>
            </a:r>
            <a:r>
              <a:rPr lang="sl-SI" sz="2800" dirty="0" err="1" smtClean="0"/>
              <a:t>Primary</a:t>
            </a:r>
            <a:r>
              <a:rPr lang="sl-SI" sz="2800" dirty="0" smtClean="0"/>
              <a:t> </a:t>
            </a:r>
            <a:r>
              <a:rPr lang="sl-SI" sz="2800" dirty="0" err="1" smtClean="0"/>
              <a:t>School</a:t>
            </a:r>
            <a:r>
              <a:rPr lang="sl-SI" sz="2800" dirty="0" smtClean="0"/>
              <a:t> v Sheffieldu, VB</a:t>
            </a:r>
            <a:endParaRPr lang="sl-SI" sz="2800" dirty="0"/>
          </a:p>
        </p:txBody>
      </p:sp>
    </p:spTree>
    <p:extLst>
      <p:ext uri="{BB962C8B-B14F-4D97-AF65-F5344CB8AC3E}">
        <p14:creationId xmlns:p14="http://schemas.microsoft.com/office/powerpoint/2010/main" val="404200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 - VPRAŠANJA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70000" lnSpcReduction="20000"/>
          </a:bodyPr>
          <a:lstStyle/>
          <a:p>
            <a:r>
              <a:rPr lang="sl-SI" sz="2800" dirty="0" smtClean="0"/>
              <a:t>SPOZNAVANJE</a:t>
            </a:r>
          </a:p>
          <a:p>
            <a:pPr marL="0" indent="0">
              <a:buNone/>
            </a:pPr>
            <a:r>
              <a:rPr lang="en-GB" sz="2800" dirty="0"/>
              <a:t>What's your name?</a:t>
            </a:r>
            <a:br>
              <a:rPr lang="en-GB" sz="2800" dirty="0"/>
            </a:br>
            <a:r>
              <a:rPr lang="en-GB" sz="2800" dirty="0"/>
              <a:t>Where are you from?</a:t>
            </a:r>
            <a:br>
              <a:rPr lang="en-GB" sz="2800" dirty="0"/>
            </a:br>
            <a:r>
              <a:rPr lang="en-GB" sz="2800" dirty="0"/>
              <a:t>What's your surname / family name?</a:t>
            </a:r>
            <a:br>
              <a:rPr lang="en-GB" sz="2800" dirty="0"/>
            </a:br>
            <a:r>
              <a:rPr lang="en-GB" sz="2800" dirty="0"/>
              <a:t>What's your first name?</a:t>
            </a:r>
            <a:br>
              <a:rPr lang="en-GB" sz="2800" dirty="0"/>
            </a:br>
            <a:r>
              <a:rPr lang="en-GB" sz="2800" dirty="0"/>
              <a:t>Where do you live?</a:t>
            </a:r>
            <a:br>
              <a:rPr lang="en-GB" sz="2800" dirty="0"/>
            </a:br>
            <a:r>
              <a:rPr lang="en-GB" sz="2800" dirty="0"/>
              <a:t>What's your address? </a:t>
            </a:r>
            <a:br>
              <a:rPr lang="en-GB" sz="2800" dirty="0"/>
            </a:br>
            <a:r>
              <a:rPr lang="en-GB" sz="2800" dirty="0"/>
              <a:t>What's your telephone number?</a:t>
            </a:r>
            <a:br>
              <a:rPr lang="en-GB" sz="2800" dirty="0"/>
            </a:br>
            <a:r>
              <a:rPr lang="en-GB" sz="2800" dirty="0"/>
              <a:t>What's your email address?</a:t>
            </a:r>
            <a:br>
              <a:rPr lang="en-GB" sz="2800" dirty="0"/>
            </a:br>
            <a:r>
              <a:rPr lang="en-GB" sz="2800" dirty="0"/>
              <a:t>How old are you?</a:t>
            </a:r>
            <a:br>
              <a:rPr lang="en-GB" sz="2800" dirty="0"/>
            </a:br>
            <a:r>
              <a:rPr lang="en-GB" sz="2800" dirty="0"/>
              <a:t>When / Where were you born?</a:t>
            </a:r>
            <a:br>
              <a:rPr lang="en-GB" sz="2800" dirty="0"/>
            </a:br>
            <a:r>
              <a:rPr lang="en-GB" sz="2800" dirty="0"/>
              <a:t>Are you married?</a:t>
            </a:r>
            <a:br>
              <a:rPr lang="en-GB" sz="2800" dirty="0"/>
            </a:br>
            <a:r>
              <a:rPr lang="en-GB" sz="2800" dirty="0"/>
              <a:t>What is your marital status?</a:t>
            </a:r>
            <a:br>
              <a:rPr lang="en-GB" sz="2800" dirty="0"/>
            </a:br>
            <a:r>
              <a:rPr lang="en-GB" sz="2800" dirty="0"/>
              <a:t>What do you do? / What's your Job</a:t>
            </a:r>
            <a:r>
              <a:rPr lang="en-GB" sz="2800" dirty="0" smtClean="0"/>
              <a:t>?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How </a:t>
            </a:r>
            <a:r>
              <a:rPr lang="sl-SI" sz="2800" dirty="0" err="1" smtClean="0"/>
              <a:t>many</a:t>
            </a:r>
            <a:r>
              <a:rPr lang="sl-SI" sz="2800" dirty="0" smtClean="0"/>
              <a:t> </a:t>
            </a:r>
            <a:r>
              <a:rPr lang="sl-SI" sz="2800" dirty="0" err="1" smtClean="0"/>
              <a:t>languages</a:t>
            </a:r>
            <a:r>
              <a:rPr lang="sl-SI" sz="2800" dirty="0" smtClean="0"/>
              <a:t> do </a:t>
            </a:r>
            <a:r>
              <a:rPr lang="sl-SI" sz="2800" dirty="0" err="1" smtClean="0"/>
              <a:t>you</a:t>
            </a:r>
            <a:r>
              <a:rPr lang="sl-SI" sz="2800" dirty="0" smtClean="0"/>
              <a:t> </a:t>
            </a:r>
            <a:r>
              <a:rPr lang="sl-SI" sz="2800" dirty="0" err="1" smtClean="0"/>
              <a:t>speak</a:t>
            </a:r>
            <a:r>
              <a:rPr lang="sl-SI" sz="28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6960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 - VPRAŠANJA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r>
              <a:rPr lang="sl-SI" sz="2800" dirty="0" smtClean="0"/>
              <a:t>VPRAŠANJA Z ‚LIKE‘</a:t>
            </a:r>
            <a:endParaRPr lang="sl-SI" sz="2800" dirty="0"/>
          </a:p>
          <a:p>
            <a:pPr marL="0" indent="0" fontAlgn="base">
              <a:buNone/>
            </a:pPr>
            <a:r>
              <a:rPr lang="en-GB" sz="2800" dirty="0"/>
              <a:t>What do you like to do on </a:t>
            </a:r>
            <a:r>
              <a:rPr lang="en-GB" sz="2800" dirty="0" smtClean="0"/>
              <a:t>weekends?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en-GB" sz="2800" dirty="0" smtClean="0"/>
              <a:t>What </a:t>
            </a:r>
            <a:r>
              <a:rPr lang="en-GB" sz="2800" dirty="0"/>
              <a:t>does she look like?</a:t>
            </a:r>
            <a:br>
              <a:rPr lang="en-GB" sz="2800" dirty="0"/>
            </a:br>
            <a:r>
              <a:rPr lang="en-GB" sz="2800" dirty="0" smtClean="0"/>
              <a:t>What </a:t>
            </a:r>
            <a:r>
              <a:rPr lang="en-GB" sz="2800" dirty="0"/>
              <a:t>would you like to </a:t>
            </a:r>
            <a:r>
              <a:rPr lang="en-GB" sz="2800" dirty="0" smtClean="0"/>
              <a:t>eat?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en-GB" sz="2800" dirty="0" smtClean="0"/>
              <a:t>What </a:t>
            </a:r>
            <a:r>
              <a:rPr lang="en-GB" sz="2800" dirty="0"/>
              <a:t>is it like</a:t>
            </a:r>
            <a:r>
              <a:rPr lang="en-GB" sz="2800" dirty="0" smtClean="0"/>
              <a:t>?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en-GB" sz="2800" dirty="0" smtClean="0"/>
              <a:t>What’s </a:t>
            </a:r>
            <a:r>
              <a:rPr lang="en-GB" sz="2800" dirty="0"/>
              <a:t>the weather like?</a:t>
            </a:r>
            <a:br>
              <a:rPr lang="en-GB" sz="2800" dirty="0"/>
            </a:br>
            <a:r>
              <a:rPr lang="en-GB" sz="2800" dirty="0" smtClean="0"/>
              <a:t>Would </a:t>
            </a:r>
            <a:r>
              <a:rPr lang="en-GB" sz="2800" dirty="0"/>
              <a:t>you like some coffee?</a:t>
            </a:r>
            <a:br>
              <a:rPr lang="en-GB" sz="2800" dirty="0"/>
            </a:br>
            <a:r>
              <a:rPr lang="en-GB" sz="2800" dirty="0" smtClean="0"/>
              <a:t>Would </a:t>
            </a:r>
            <a:r>
              <a:rPr lang="en-GB" sz="2800" dirty="0"/>
              <a:t>you like something to drink</a:t>
            </a:r>
            <a:r>
              <a:rPr lang="en-GB" sz="2800" dirty="0" smtClean="0"/>
              <a:t>?</a:t>
            </a:r>
            <a:endParaRPr lang="sl-SI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60139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 - VPRAŠANJA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62500" lnSpcReduction="20000"/>
          </a:bodyPr>
          <a:lstStyle/>
          <a:p>
            <a:r>
              <a:rPr lang="sl-SI" sz="2800" dirty="0" smtClean="0"/>
              <a:t>EVERYDAY QUESTIONS</a:t>
            </a:r>
          </a:p>
          <a:p>
            <a:pPr marL="0" indent="0">
              <a:buNone/>
            </a:pPr>
            <a:r>
              <a:rPr lang="sl-SI" sz="2800" dirty="0" err="1" smtClean="0"/>
              <a:t>Where</a:t>
            </a:r>
            <a:r>
              <a:rPr lang="sl-SI" sz="2800" dirty="0" smtClean="0"/>
              <a:t> is </a:t>
            </a:r>
            <a:r>
              <a:rPr lang="sl-SI" sz="2800" dirty="0" err="1" smtClean="0"/>
              <a:t>the</a:t>
            </a:r>
            <a:r>
              <a:rPr lang="sl-SI" sz="2800" dirty="0" smtClean="0"/>
              <a:t> _____________?</a:t>
            </a:r>
          </a:p>
          <a:p>
            <a:pPr marL="0" indent="0">
              <a:buNone/>
            </a:pPr>
            <a:r>
              <a:rPr lang="sl-SI" sz="2800" dirty="0" smtClean="0"/>
              <a:t>Do </a:t>
            </a:r>
            <a:r>
              <a:rPr lang="sl-SI" sz="2800" dirty="0" err="1" smtClean="0"/>
              <a:t>you</a:t>
            </a:r>
            <a:r>
              <a:rPr lang="sl-SI" sz="2800" dirty="0" smtClean="0"/>
              <a:t> know </a:t>
            </a:r>
            <a:r>
              <a:rPr lang="sl-SI" sz="2800" dirty="0" err="1" smtClean="0"/>
              <a:t>where</a:t>
            </a:r>
            <a:r>
              <a:rPr lang="sl-SI" sz="2800" dirty="0" smtClean="0"/>
              <a:t> </a:t>
            </a:r>
            <a:r>
              <a:rPr lang="sl-SI" sz="2800" dirty="0" err="1" smtClean="0"/>
              <a:t>the</a:t>
            </a:r>
            <a:r>
              <a:rPr lang="sl-SI" sz="2800" dirty="0" smtClean="0"/>
              <a:t> __________ is?</a:t>
            </a:r>
            <a:br>
              <a:rPr lang="sl-SI" sz="2800" dirty="0" smtClean="0"/>
            </a:b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bank – banka</a:t>
            </a:r>
            <a:br>
              <a:rPr lang="sl-SI" sz="2800" dirty="0" smtClean="0"/>
            </a:br>
            <a:r>
              <a:rPr lang="sl-SI" sz="2800" dirty="0" smtClean="0"/>
              <a:t>post </a:t>
            </a:r>
            <a:r>
              <a:rPr lang="sl-SI" sz="2800" dirty="0" err="1" smtClean="0"/>
              <a:t>office</a:t>
            </a:r>
            <a:r>
              <a:rPr lang="sl-SI" sz="2800" dirty="0"/>
              <a:t> </a:t>
            </a:r>
            <a:r>
              <a:rPr lang="sl-SI" sz="2800" dirty="0" smtClean="0"/>
              <a:t>– pošta</a:t>
            </a:r>
            <a:br>
              <a:rPr lang="sl-SI" sz="2800" dirty="0" smtClean="0"/>
            </a:br>
            <a:r>
              <a:rPr lang="sl-SI" sz="2800" dirty="0" err="1" smtClean="0"/>
              <a:t>pharmacy</a:t>
            </a:r>
            <a:r>
              <a:rPr lang="sl-SI" sz="2800" dirty="0"/>
              <a:t> </a:t>
            </a:r>
            <a:r>
              <a:rPr lang="sl-SI" sz="2800" dirty="0" smtClean="0"/>
              <a:t>– lekarna</a:t>
            </a:r>
            <a:br>
              <a:rPr lang="sl-SI" sz="2800" dirty="0" smtClean="0"/>
            </a:br>
            <a:r>
              <a:rPr lang="sl-SI" sz="2800" dirty="0" smtClean="0"/>
              <a:t>hospital – bolnišnica</a:t>
            </a:r>
            <a:br>
              <a:rPr lang="sl-SI" sz="2800" dirty="0" smtClean="0"/>
            </a:br>
            <a:r>
              <a:rPr lang="sl-SI" sz="2800" dirty="0" err="1" smtClean="0"/>
              <a:t>school</a:t>
            </a:r>
            <a:r>
              <a:rPr lang="sl-SI" sz="2800" dirty="0" smtClean="0"/>
              <a:t> – šola</a:t>
            </a:r>
            <a:br>
              <a:rPr lang="sl-SI" sz="2800" dirty="0" smtClean="0"/>
            </a:br>
            <a:r>
              <a:rPr lang="sl-SI" sz="2800" dirty="0" err="1"/>
              <a:t>library</a:t>
            </a:r>
            <a:r>
              <a:rPr lang="sl-SI" sz="2800" dirty="0"/>
              <a:t> – </a:t>
            </a:r>
            <a:r>
              <a:rPr lang="sl-SI" sz="2800" dirty="0" smtClean="0"/>
              <a:t>knjižnica</a:t>
            </a:r>
            <a:br>
              <a:rPr lang="sl-SI" sz="2800" dirty="0" smtClean="0"/>
            </a:br>
            <a:r>
              <a:rPr lang="sl-SI" sz="2800" dirty="0" err="1" smtClean="0"/>
              <a:t>bakery</a:t>
            </a:r>
            <a:r>
              <a:rPr lang="sl-SI" sz="2800" dirty="0" smtClean="0"/>
              <a:t> - pekarna</a:t>
            </a:r>
            <a:br>
              <a:rPr lang="sl-SI" sz="2800" dirty="0" smtClean="0"/>
            </a:br>
            <a:r>
              <a:rPr lang="sl-SI" sz="2800" dirty="0" smtClean="0"/>
              <a:t>store - trgovina</a:t>
            </a:r>
            <a:br>
              <a:rPr lang="sl-SI" sz="2800" dirty="0" smtClean="0"/>
            </a:br>
            <a:r>
              <a:rPr lang="sl-SI" sz="2800" dirty="0" err="1" smtClean="0"/>
              <a:t>grocery</a:t>
            </a:r>
            <a:r>
              <a:rPr lang="sl-SI" sz="2800" dirty="0" smtClean="0"/>
              <a:t> store – trgovina z vsakodnevnimi potrebščinami</a:t>
            </a:r>
            <a:br>
              <a:rPr lang="sl-SI" sz="2800" dirty="0" smtClean="0"/>
            </a:br>
            <a:r>
              <a:rPr lang="sl-SI" sz="2800" dirty="0" smtClean="0"/>
              <a:t>bus </a:t>
            </a:r>
            <a:r>
              <a:rPr lang="sl-SI" sz="2800" dirty="0" err="1" smtClean="0"/>
              <a:t>station</a:t>
            </a:r>
            <a:r>
              <a:rPr lang="sl-SI" sz="2800" dirty="0" smtClean="0"/>
              <a:t> – avtobusna postaja</a:t>
            </a:r>
            <a:br>
              <a:rPr lang="sl-SI" sz="2800" dirty="0" smtClean="0"/>
            </a:br>
            <a:r>
              <a:rPr lang="sl-SI" sz="2800" dirty="0" err="1" smtClean="0"/>
              <a:t>train</a:t>
            </a:r>
            <a:r>
              <a:rPr lang="sl-SI" sz="2800" dirty="0" smtClean="0"/>
              <a:t> </a:t>
            </a:r>
            <a:r>
              <a:rPr lang="sl-SI" sz="2800" dirty="0" err="1" smtClean="0"/>
              <a:t>station</a:t>
            </a:r>
            <a:r>
              <a:rPr lang="sl-SI" sz="2800" dirty="0" smtClean="0"/>
              <a:t> – železniška postaja</a:t>
            </a:r>
            <a:br>
              <a:rPr lang="sl-SI" sz="2800" dirty="0" smtClean="0"/>
            </a:br>
            <a:r>
              <a:rPr lang="sl-SI" sz="2800" dirty="0" err="1" smtClean="0"/>
              <a:t>main</a:t>
            </a:r>
            <a:r>
              <a:rPr lang="sl-SI" sz="2800" dirty="0" smtClean="0"/>
              <a:t> </a:t>
            </a:r>
            <a:r>
              <a:rPr lang="sl-SI" sz="2800" dirty="0" err="1" smtClean="0"/>
              <a:t>square</a:t>
            </a:r>
            <a:r>
              <a:rPr lang="sl-SI" sz="2800" dirty="0" smtClean="0"/>
              <a:t> – glavni trg</a:t>
            </a:r>
          </a:p>
        </p:txBody>
      </p:sp>
    </p:spTree>
    <p:extLst>
      <p:ext uri="{BB962C8B-B14F-4D97-AF65-F5344CB8AC3E}">
        <p14:creationId xmlns:p14="http://schemas.microsoft.com/office/powerpoint/2010/main" val="207762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 - VPRAŠANJA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62500" lnSpcReduction="20000"/>
          </a:bodyPr>
          <a:lstStyle/>
          <a:p>
            <a:r>
              <a:rPr lang="sl-SI" sz="2800" dirty="0" smtClean="0"/>
              <a:t>EVERYDAY QUESTIONS</a:t>
            </a:r>
          </a:p>
          <a:p>
            <a:pPr marL="0" indent="0">
              <a:buNone/>
            </a:pPr>
            <a:r>
              <a:rPr lang="sl-SI" sz="2800" dirty="0"/>
              <a:t>Do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dirty="0" err="1"/>
              <a:t>have</a:t>
            </a:r>
            <a:r>
              <a:rPr lang="sl-SI" sz="2800" dirty="0"/>
              <a:t> a _________?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pen – pero/kuli</a:t>
            </a:r>
            <a:br>
              <a:rPr lang="sl-SI" sz="2800" dirty="0" smtClean="0"/>
            </a:br>
            <a:r>
              <a:rPr lang="sl-SI" sz="2800" dirty="0" err="1" smtClean="0"/>
              <a:t>pencil</a:t>
            </a:r>
            <a:r>
              <a:rPr lang="sl-SI" sz="2800" dirty="0" smtClean="0"/>
              <a:t> – svinčnik</a:t>
            </a:r>
            <a:br>
              <a:rPr lang="sl-SI" sz="2800" dirty="0" smtClean="0"/>
            </a:br>
            <a:r>
              <a:rPr lang="sl-SI" sz="2800" dirty="0" err="1" smtClean="0"/>
              <a:t>book</a:t>
            </a:r>
            <a:r>
              <a:rPr lang="sl-SI" sz="2800" dirty="0" smtClean="0"/>
              <a:t> – knjiga</a:t>
            </a:r>
            <a:br>
              <a:rPr lang="sl-SI" sz="2800" dirty="0" smtClean="0"/>
            </a:br>
            <a:r>
              <a:rPr lang="sl-SI" sz="2800" dirty="0" smtClean="0"/>
              <a:t>map – zemljevid</a:t>
            </a:r>
            <a:br>
              <a:rPr lang="sl-SI" sz="2800" dirty="0" smtClean="0"/>
            </a:br>
            <a:r>
              <a:rPr lang="sl-SI" sz="2800" dirty="0" err="1" smtClean="0"/>
              <a:t>phone</a:t>
            </a:r>
            <a:r>
              <a:rPr lang="sl-SI" sz="2800" dirty="0" smtClean="0"/>
              <a:t> – telefon</a:t>
            </a:r>
            <a:br>
              <a:rPr lang="sl-SI" sz="2800" dirty="0" smtClean="0"/>
            </a:br>
            <a:r>
              <a:rPr lang="sl-SI" sz="2800" dirty="0" err="1" smtClean="0"/>
              <a:t>watch</a:t>
            </a:r>
            <a:r>
              <a:rPr lang="sl-SI" sz="2800" dirty="0" smtClean="0"/>
              <a:t> – ura</a:t>
            </a:r>
            <a:br>
              <a:rPr lang="sl-SI" sz="2800" dirty="0" smtClean="0"/>
            </a:br>
            <a:r>
              <a:rPr lang="sl-SI" sz="2800" dirty="0" err="1" smtClean="0"/>
              <a:t>computer</a:t>
            </a:r>
            <a:r>
              <a:rPr lang="sl-SI" sz="2800" dirty="0" smtClean="0"/>
              <a:t> – računalnik</a:t>
            </a:r>
            <a:br>
              <a:rPr lang="sl-SI" sz="2800" dirty="0" smtClean="0"/>
            </a:br>
            <a:r>
              <a:rPr lang="sl-SI" sz="2800" dirty="0" err="1" smtClean="0"/>
              <a:t>laptop</a:t>
            </a:r>
            <a:r>
              <a:rPr lang="sl-SI" sz="2800" dirty="0" smtClean="0"/>
              <a:t> – </a:t>
            </a:r>
            <a:r>
              <a:rPr lang="sl-SI" sz="2800" dirty="0" err="1" smtClean="0"/>
              <a:t>laptop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car – avto</a:t>
            </a:r>
            <a:br>
              <a:rPr lang="sl-SI" sz="2800" dirty="0" smtClean="0"/>
            </a:br>
            <a:r>
              <a:rPr lang="sl-SI" sz="2800" dirty="0" smtClean="0"/>
              <a:t>bike (</a:t>
            </a:r>
            <a:r>
              <a:rPr lang="sl-SI" sz="2800" dirty="0" err="1" smtClean="0"/>
              <a:t>bicycle</a:t>
            </a:r>
            <a:r>
              <a:rPr lang="sl-SI" sz="2800" dirty="0" smtClean="0"/>
              <a:t>) – kolo</a:t>
            </a:r>
            <a:br>
              <a:rPr lang="sl-SI" sz="2800" dirty="0" smtClean="0"/>
            </a:br>
            <a:r>
              <a:rPr lang="sl-SI" sz="2800" dirty="0" smtClean="0"/>
              <a:t>pet – domačo žival</a:t>
            </a:r>
            <a:br>
              <a:rPr lang="sl-SI" sz="2800" dirty="0" smtClean="0"/>
            </a:br>
            <a:r>
              <a:rPr lang="sl-SI" sz="2800" dirty="0" err="1" smtClean="0"/>
              <a:t>house</a:t>
            </a:r>
            <a:r>
              <a:rPr lang="sl-SI" sz="2800" dirty="0" smtClean="0"/>
              <a:t> – hišo</a:t>
            </a:r>
            <a:br>
              <a:rPr lang="sl-SI" sz="2800" dirty="0" smtClean="0"/>
            </a:br>
            <a:r>
              <a:rPr lang="sl-SI" sz="2800" dirty="0" err="1" smtClean="0"/>
              <a:t>flat</a:t>
            </a:r>
            <a:r>
              <a:rPr lang="sl-SI" sz="2800" dirty="0" smtClean="0"/>
              <a:t>/</a:t>
            </a:r>
            <a:r>
              <a:rPr lang="sl-SI" sz="2800" dirty="0" err="1" smtClean="0"/>
              <a:t>apartment</a:t>
            </a:r>
            <a:r>
              <a:rPr lang="sl-SI" sz="2800" dirty="0" smtClean="0"/>
              <a:t> – stanovanje</a:t>
            </a:r>
          </a:p>
        </p:txBody>
      </p:sp>
    </p:spTree>
    <p:extLst>
      <p:ext uri="{BB962C8B-B14F-4D97-AF65-F5344CB8AC3E}">
        <p14:creationId xmlns:p14="http://schemas.microsoft.com/office/powerpoint/2010/main" val="320945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 - VPRAŠANJA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r>
              <a:rPr lang="sl-SI" sz="2800" dirty="0" smtClean="0"/>
              <a:t>EVERYDAY QUESTIONS</a:t>
            </a:r>
          </a:p>
          <a:p>
            <a:pPr marL="0" indent="0" fontAlgn="base">
              <a:buNone/>
            </a:pPr>
            <a:r>
              <a:rPr lang="en-GB" sz="1800" dirty="0"/>
              <a:t>What’s that?</a:t>
            </a:r>
            <a:br>
              <a:rPr lang="en-GB" sz="1800" dirty="0"/>
            </a:br>
            <a:r>
              <a:rPr lang="en-GB" sz="1800" dirty="0" smtClean="0"/>
              <a:t>Is </a:t>
            </a:r>
            <a:r>
              <a:rPr lang="en-GB" sz="1800" dirty="0"/>
              <a:t>there a bakery near </a:t>
            </a:r>
            <a:r>
              <a:rPr lang="en-GB" sz="1800" dirty="0" smtClean="0"/>
              <a:t>here?</a:t>
            </a:r>
            <a:r>
              <a:rPr lang="sl-SI" sz="1800" dirty="0"/>
              <a:t/>
            </a:r>
            <a:br>
              <a:rPr lang="sl-SI" sz="1800" dirty="0"/>
            </a:br>
            <a:r>
              <a:rPr lang="en-GB" sz="1800" dirty="0" smtClean="0"/>
              <a:t>Where </a:t>
            </a:r>
            <a:r>
              <a:rPr lang="en-GB" sz="1800" dirty="0"/>
              <a:t>is the nearest bank?</a:t>
            </a:r>
            <a:br>
              <a:rPr lang="en-GB" sz="1800" dirty="0"/>
            </a:br>
            <a:r>
              <a:rPr lang="en-GB" sz="1800" dirty="0" smtClean="0"/>
              <a:t>Who </a:t>
            </a:r>
            <a:r>
              <a:rPr lang="en-GB" sz="1800" dirty="0"/>
              <a:t>wrote this article?</a:t>
            </a:r>
            <a:br>
              <a:rPr lang="en-GB" sz="1800" dirty="0"/>
            </a:br>
            <a:r>
              <a:rPr lang="en-GB" sz="1800" dirty="0" smtClean="0"/>
              <a:t>Is </a:t>
            </a:r>
            <a:r>
              <a:rPr lang="en-GB" sz="1800" dirty="0"/>
              <a:t>there any rice?</a:t>
            </a:r>
            <a:br>
              <a:rPr lang="en-GB" sz="1800" dirty="0"/>
            </a:br>
            <a:r>
              <a:rPr lang="en-GB" sz="1800" dirty="0" smtClean="0"/>
              <a:t>Are </a:t>
            </a:r>
            <a:r>
              <a:rPr lang="en-GB" sz="1800" dirty="0"/>
              <a:t>there any sandwiches?</a:t>
            </a:r>
            <a:br>
              <a:rPr lang="en-GB" sz="1800" dirty="0"/>
            </a:br>
            <a:r>
              <a:rPr lang="en-GB" sz="1800" dirty="0" smtClean="0"/>
              <a:t>Is </a:t>
            </a:r>
            <a:r>
              <a:rPr lang="en-GB" sz="1800" dirty="0"/>
              <a:t>this your book?</a:t>
            </a:r>
            <a:br>
              <a:rPr lang="en-GB" sz="1800" dirty="0"/>
            </a:br>
            <a:r>
              <a:rPr lang="en-GB" sz="1800" dirty="0" smtClean="0"/>
              <a:t>Who </a:t>
            </a:r>
            <a:r>
              <a:rPr lang="en-GB" sz="1800" dirty="0"/>
              <a:t>is that</a:t>
            </a:r>
            <a:r>
              <a:rPr lang="en-GB" sz="1800" dirty="0" smtClean="0"/>
              <a:t>?</a:t>
            </a:r>
            <a:r>
              <a:rPr lang="sl-SI" sz="1800" dirty="0" smtClean="0"/>
              <a:t/>
            </a:r>
            <a:br>
              <a:rPr lang="sl-SI" sz="1800" dirty="0" smtClean="0"/>
            </a:br>
            <a:r>
              <a:rPr lang="en-GB" sz="1800" dirty="0"/>
              <a:t>What time is it?</a:t>
            </a:r>
            <a:br>
              <a:rPr lang="en-GB" sz="1800" dirty="0"/>
            </a:b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8458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TIME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77500" lnSpcReduction="20000"/>
          </a:bodyPr>
          <a:lstStyle/>
          <a:p>
            <a:r>
              <a:rPr lang="sl-SI" sz="2800" dirty="0" smtClean="0"/>
              <a:t>ASKING ABOUT TIME</a:t>
            </a:r>
            <a:br>
              <a:rPr lang="sl-SI" sz="2800" dirty="0" smtClean="0"/>
            </a:br>
            <a:r>
              <a:rPr lang="sl-SI" sz="2800" dirty="0" err="1" smtClean="0"/>
              <a:t>What</a:t>
            </a:r>
            <a:r>
              <a:rPr lang="sl-SI" sz="2800" dirty="0" smtClean="0"/>
              <a:t> time is it?</a:t>
            </a:r>
            <a:br>
              <a:rPr lang="sl-SI" sz="2800" dirty="0" smtClean="0"/>
            </a:br>
            <a:r>
              <a:rPr lang="sl-SI" sz="2800" dirty="0" err="1" smtClean="0"/>
              <a:t>What‘s</a:t>
            </a:r>
            <a:r>
              <a:rPr lang="sl-SI" sz="2800" dirty="0" smtClean="0"/>
              <a:t> </a:t>
            </a:r>
            <a:r>
              <a:rPr lang="sl-SI" sz="2800" dirty="0" err="1" smtClean="0"/>
              <a:t>the</a:t>
            </a:r>
            <a:r>
              <a:rPr lang="sl-SI" sz="2800" dirty="0" smtClean="0"/>
              <a:t> time?</a:t>
            </a:r>
          </a:p>
          <a:p>
            <a:endParaRPr lang="sl-SI" sz="2800" dirty="0"/>
          </a:p>
          <a:p>
            <a:r>
              <a:rPr lang="sl-SI" sz="2800" dirty="0" smtClean="0"/>
              <a:t>It is … </a:t>
            </a:r>
            <a:br>
              <a:rPr lang="sl-SI" sz="2800" dirty="0" smtClean="0"/>
            </a:br>
            <a:r>
              <a:rPr lang="sl-SI" sz="2800" dirty="0" smtClean="0"/>
              <a:t>8:00 – </a:t>
            </a:r>
            <a:r>
              <a:rPr lang="sl-SI" sz="2800" dirty="0" err="1" smtClean="0"/>
              <a:t>eight</a:t>
            </a:r>
            <a:r>
              <a:rPr lang="sl-SI" sz="2800" dirty="0" smtClean="0"/>
              <a:t> </a:t>
            </a:r>
            <a:r>
              <a:rPr lang="sl-SI" sz="2800" dirty="0" err="1" smtClean="0"/>
              <a:t>o‘clock</a:t>
            </a:r>
            <a:r>
              <a:rPr lang="sl-SI" sz="2800" dirty="0" smtClean="0"/>
              <a:t> (AM)</a:t>
            </a:r>
            <a:br>
              <a:rPr lang="sl-SI" sz="2800" dirty="0" smtClean="0"/>
            </a:br>
            <a:r>
              <a:rPr lang="sl-SI" sz="2800" dirty="0" smtClean="0"/>
              <a:t>11:00 – </a:t>
            </a:r>
            <a:r>
              <a:rPr lang="sl-SI" sz="2800" dirty="0" err="1" smtClean="0"/>
              <a:t>eleven</a:t>
            </a:r>
            <a:r>
              <a:rPr lang="sl-SI" sz="2800" dirty="0" smtClean="0"/>
              <a:t> </a:t>
            </a:r>
            <a:r>
              <a:rPr lang="sl-SI" sz="2800" dirty="0" err="1" smtClean="0"/>
              <a:t>o‘clock</a:t>
            </a:r>
            <a:r>
              <a:rPr lang="sl-SI" sz="2800" dirty="0" smtClean="0"/>
              <a:t> (AM)</a:t>
            </a:r>
            <a:br>
              <a:rPr lang="sl-SI" sz="2800" dirty="0" smtClean="0"/>
            </a:br>
            <a:r>
              <a:rPr lang="sl-SI" sz="2800" dirty="0" smtClean="0"/>
              <a:t>12:00 – </a:t>
            </a:r>
            <a:r>
              <a:rPr lang="sl-SI" sz="2800" dirty="0" err="1" smtClean="0"/>
              <a:t>noon</a:t>
            </a:r>
            <a:r>
              <a:rPr lang="sl-SI" sz="2800" dirty="0" smtClean="0"/>
              <a:t>/</a:t>
            </a:r>
            <a:r>
              <a:rPr lang="sl-SI" sz="2800" dirty="0" err="1" smtClean="0"/>
              <a:t>midday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13:00 – one </a:t>
            </a:r>
            <a:r>
              <a:rPr lang="sl-SI" sz="2800" dirty="0" err="1" smtClean="0"/>
              <a:t>o‘clock</a:t>
            </a:r>
            <a:r>
              <a:rPr lang="sl-SI" sz="2800" dirty="0" smtClean="0"/>
              <a:t> (PM)</a:t>
            </a:r>
            <a:br>
              <a:rPr lang="sl-SI" sz="2800" dirty="0" smtClean="0"/>
            </a:br>
            <a:r>
              <a:rPr lang="sl-SI" sz="2800" dirty="0" smtClean="0"/>
              <a:t>14:00 – </a:t>
            </a:r>
            <a:r>
              <a:rPr lang="sl-SI" sz="2800" dirty="0" err="1" smtClean="0"/>
              <a:t>two</a:t>
            </a:r>
            <a:r>
              <a:rPr lang="sl-SI" sz="2800" dirty="0" smtClean="0"/>
              <a:t> </a:t>
            </a:r>
            <a:r>
              <a:rPr lang="sl-SI" sz="2800" dirty="0" err="1" smtClean="0"/>
              <a:t>o‘clock</a:t>
            </a:r>
            <a:r>
              <a:rPr lang="sl-SI" sz="2800" dirty="0" smtClean="0"/>
              <a:t> (PM)</a:t>
            </a:r>
            <a:br>
              <a:rPr lang="sl-SI" sz="2800" dirty="0" smtClean="0"/>
            </a:br>
            <a:r>
              <a:rPr lang="sl-SI" sz="2800" dirty="0" smtClean="0"/>
              <a:t>21:00 – 9 </a:t>
            </a:r>
            <a:r>
              <a:rPr lang="sl-SI" sz="2800" dirty="0" err="1" smtClean="0"/>
              <a:t>o‘clock</a:t>
            </a:r>
            <a:r>
              <a:rPr lang="sl-SI" sz="2800" dirty="0" smtClean="0"/>
              <a:t> (PM)</a:t>
            </a:r>
            <a:br>
              <a:rPr lang="sl-SI" sz="2800" dirty="0" smtClean="0"/>
            </a:br>
            <a:r>
              <a:rPr lang="sl-SI" sz="2800" dirty="0" smtClean="0"/>
              <a:t>24:00 - </a:t>
            </a:r>
            <a:r>
              <a:rPr lang="sl-SI" sz="2800" dirty="0" err="1" smtClean="0"/>
              <a:t>midnight</a:t>
            </a:r>
            <a:r>
              <a:rPr lang="sl-SI" sz="2800" dirty="0" smtClean="0"/>
              <a:t/>
            </a:r>
            <a:br>
              <a:rPr lang="sl-SI" sz="2800" dirty="0" smtClean="0"/>
            </a:b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197605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TIME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r>
              <a:rPr lang="sl-SI" sz="2800" dirty="0" smtClean="0"/>
              <a:t>It is</a:t>
            </a:r>
            <a:br>
              <a:rPr lang="sl-SI" sz="2800" dirty="0" smtClean="0"/>
            </a:br>
            <a:r>
              <a:rPr lang="sl-SI" sz="2800" dirty="0" smtClean="0"/>
              <a:t>8:10 – ten PAST </a:t>
            </a:r>
            <a:r>
              <a:rPr lang="sl-SI" sz="2800" dirty="0" err="1" smtClean="0"/>
              <a:t>eight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10:30 – HALF past ten</a:t>
            </a:r>
            <a:br>
              <a:rPr lang="sl-SI" sz="2800" dirty="0" smtClean="0"/>
            </a:br>
            <a:r>
              <a:rPr lang="sl-SI" sz="2800" dirty="0" smtClean="0"/>
              <a:t>14:15 – a QUARTER past </a:t>
            </a:r>
            <a:r>
              <a:rPr lang="sl-SI" sz="2800" dirty="0" err="1" smtClean="0"/>
              <a:t>two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15:45 – a </a:t>
            </a:r>
            <a:r>
              <a:rPr lang="sl-SI" sz="2800" dirty="0" err="1" smtClean="0"/>
              <a:t>quarter</a:t>
            </a:r>
            <a:r>
              <a:rPr lang="sl-SI" sz="2800" dirty="0" smtClean="0"/>
              <a:t> TO </a:t>
            </a:r>
            <a:r>
              <a:rPr lang="sl-SI" sz="2800" dirty="0" err="1" smtClean="0"/>
              <a:t>four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19:20 – </a:t>
            </a:r>
            <a:r>
              <a:rPr lang="sl-SI" sz="2800" dirty="0" err="1" smtClean="0"/>
              <a:t>twenty</a:t>
            </a:r>
            <a:r>
              <a:rPr lang="sl-SI" sz="2800" dirty="0" smtClean="0"/>
              <a:t> past </a:t>
            </a:r>
            <a:r>
              <a:rPr lang="sl-SI" sz="2800" dirty="0" err="1" smtClean="0"/>
              <a:t>seven</a:t>
            </a:r>
            <a:r>
              <a:rPr lang="sl-SI" sz="2800" dirty="0" smtClean="0"/>
              <a:t> (</a:t>
            </a:r>
            <a:r>
              <a:rPr lang="sl-SI" sz="2800" dirty="0" err="1" smtClean="0"/>
              <a:t>seven</a:t>
            </a:r>
            <a:r>
              <a:rPr lang="sl-SI" sz="2800" dirty="0" smtClean="0"/>
              <a:t> </a:t>
            </a:r>
            <a:r>
              <a:rPr lang="sl-SI" sz="2800" dirty="0" err="1" smtClean="0"/>
              <a:t>twenty</a:t>
            </a:r>
            <a:r>
              <a:rPr lang="sl-SI" sz="2800" dirty="0" smtClean="0"/>
              <a:t>)</a:t>
            </a:r>
          </a:p>
          <a:p>
            <a:endParaRPr lang="sl-SI" sz="2800" dirty="0"/>
          </a:p>
          <a:p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8091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TIME</a:t>
            </a:r>
            <a:endParaRPr lang="sl-SI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075" y="1570831"/>
            <a:ext cx="6146800" cy="4343400"/>
          </a:xfrm>
        </p:spPr>
      </p:pic>
    </p:spTree>
    <p:extLst>
      <p:ext uri="{BB962C8B-B14F-4D97-AF65-F5344CB8AC3E}">
        <p14:creationId xmlns:p14="http://schemas.microsoft.com/office/powerpoint/2010/main" val="264497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TIME</a:t>
            </a:r>
            <a:endParaRPr lang="sl-SI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625" y="723691"/>
            <a:ext cx="4740147" cy="6134309"/>
          </a:xfr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1251678" y="1494262"/>
            <a:ext cx="2450527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/>
              <a:t>1. </a:t>
            </a:r>
            <a:r>
              <a:rPr lang="sl-SI" sz="2800" dirty="0" err="1" smtClean="0"/>
              <a:t>Twenty</a:t>
            </a:r>
            <a:r>
              <a:rPr lang="sl-SI" sz="2800" dirty="0" smtClean="0"/>
              <a:t> to </a:t>
            </a:r>
            <a:r>
              <a:rPr lang="sl-SI" sz="2800" dirty="0" err="1" smtClean="0"/>
              <a:t>three</a:t>
            </a:r>
            <a:endParaRPr lang="sl-SI" sz="28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251677" y="1992350"/>
            <a:ext cx="2450527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/>
              <a:t>2. Half past </a:t>
            </a:r>
            <a:r>
              <a:rPr lang="sl-SI" sz="2800" dirty="0" err="1" smtClean="0"/>
              <a:t>seven</a:t>
            </a:r>
            <a:endParaRPr lang="sl-SI" sz="2800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51676" y="2490438"/>
            <a:ext cx="2450527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/>
              <a:t>3. Ten to </a:t>
            </a:r>
            <a:r>
              <a:rPr lang="sl-SI" sz="2800" dirty="0" err="1" smtClean="0"/>
              <a:t>six</a:t>
            </a:r>
            <a:endParaRPr lang="sl-SI" sz="28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51675" y="2986394"/>
            <a:ext cx="2450527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/>
              <a:t>4. Half past </a:t>
            </a:r>
            <a:r>
              <a:rPr lang="sl-SI" sz="2800" dirty="0" err="1" smtClean="0"/>
              <a:t>eleven</a:t>
            </a:r>
            <a:endParaRPr lang="sl-SI" sz="28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251675" y="3482350"/>
            <a:ext cx="2450527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/>
              <a:t>5. </a:t>
            </a:r>
            <a:r>
              <a:rPr lang="sl-SI" sz="2800" dirty="0" err="1" smtClean="0"/>
              <a:t>Six</a:t>
            </a:r>
            <a:r>
              <a:rPr lang="sl-SI" sz="2800" dirty="0" smtClean="0"/>
              <a:t> </a:t>
            </a:r>
            <a:r>
              <a:rPr lang="sl-SI" sz="2800" dirty="0" err="1" smtClean="0"/>
              <a:t>twenty</a:t>
            </a:r>
            <a:endParaRPr lang="sl-SI" sz="280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251674" y="3978306"/>
            <a:ext cx="2450527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/>
              <a:t>6. </a:t>
            </a:r>
            <a:r>
              <a:rPr lang="sl-SI" sz="2800" dirty="0" err="1" smtClean="0"/>
              <a:t>Eleven</a:t>
            </a:r>
            <a:r>
              <a:rPr lang="sl-SI" sz="2800" dirty="0" smtClean="0"/>
              <a:t> </a:t>
            </a:r>
            <a:r>
              <a:rPr lang="sl-SI" sz="2800" dirty="0" err="1" smtClean="0"/>
              <a:t>forty</a:t>
            </a:r>
            <a:endParaRPr lang="sl-SI" sz="28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251674" y="4474262"/>
            <a:ext cx="2450527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/>
              <a:t>7. Ten to ten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251673" y="4891696"/>
            <a:ext cx="2450527" cy="380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/>
              <a:t>8. </a:t>
            </a:r>
            <a:r>
              <a:rPr lang="sl-SI" sz="2800" dirty="0" err="1" smtClean="0"/>
              <a:t>Three</a:t>
            </a:r>
            <a:r>
              <a:rPr lang="sl-SI" sz="2800" dirty="0" smtClean="0"/>
              <a:t> </a:t>
            </a:r>
            <a:r>
              <a:rPr lang="sl-SI" sz="2800" dirty="0" err="1" smtClean="0"/>
              <a:t>o‘clock</a:t>
            </a:r>
            <a:endParaRPr lang="sl-SI" sz="2800" dirty="0" smtClean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251672" y="5387652"/>
            <a:ext cx="2528591" cy="49595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2800" dirty="0" smtClean="0"/>
              <a:t>9. </a:t>
            </a:r>
            <a:r>
              <a:rPr lang="sl-SI" sz="2800" dirty="0" err="1" smtClean="0"/>
              <a:t>Twenty</a:t>
            </a:r>
            <a:r>
              <a:rPr lang="sl-SI" sz="2800" dirty="0" smtClean="0"/>
              <a:t> past </a:t>
            </a:r>
            <a:r>
              <a:rPr lang="sl-SI" sz="2800" dirty="0" err="1" smtClean="0"/>
              <a:t>midnight</a:t>
            </a: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217850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NUMBERS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92500" lnSpcReduction="10000"/>
          </a:bodyPr>
          <a:lstStyle/>
          <a:p>
            <a:r>
              <a:rPr lang="sl-SI" sz="2800" dirty="0" smtClean="0"/>
              <a:t>1-10</a:t>
            </a:r>
            <a:br>
              <a:rPr lang="sl-SI" sz="2800" dirty="0" smtClean="0"/>
            </a:br>
            <a:r>
              <a:rPr lang="sl-SI" sz="2800" dirty="0" smtClean="0"/>
              <a:t>1 – one</a:t>
            </a:r>
            <a:br>
              <a:rPr lang="sl-SI" sz="2800" dirty="0" smtClean="0"/>
            </a:br>
            <a:r>
              <a:rPr lang="sl-SI" sz="2800" dirty="0" smtClean="0"/>
              <a:t>2 – </a:t>
            </a:r>
            <a:r>
              <a:rPr lang="sl-SI" sz="2800" dirty="0" err="1" smtClean="0"/>
              <a:t>two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3 – </a:t>
            </a:r>
            <a:r>
              <a:rPr lang="sl-SI" sz="2800" dirty="0" err="1" smtClean="0"/>
              <a:t>three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4 – </a:t>
            </a:r>
            <a:r>
              <a:rPr lang="sl-SI" sz="2800" dirty="0" err="1" smtClean="0"/>
              <a:t>four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5 – </a:t>
            </a:r>
            <a:r>
              <a:rPr lang="sl-SI" sz="2800" dirty="0" err="1" smtClean="0"/>
              <a:t>five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6 – </a:t>
            </a:r>
            <a:r>
              <a:rPr lang="sl-SI" sz="2800" dirty="0" err="1" smtClean="0"/>
              <a:t>six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7 – </a:t>
            </a:r>
            <a:r>
              <a:rPr lang="sl-SI" sz="2800" dirty="0" err="1" smtClean="0"/>
              <a:t>seven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8 – </a:t>
            </a:r>
            <a:r>
              <a:rPr lang="sl-SI" sz="2800" dirty="0" err="1" smtClean="0"/>
              <a:t>eight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9 – </a:t>
            </a:r>
            <a:r>
              <a:rPr lang="sl-SI" sz="2800" dirty="0" err="1" smtClean="0"/>
              <a:t>nine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10 - ten</a:t>
            </a:r>
          </a:p>
        </p:txBody>
      </p:sp>
    </p:spTree>
    <p:extLst>
      <p:ext uri="{BB962C8B-B14F-4D97-AF65-F5344CB8AC3E}">
        <p14:creationId xmlns:p14="http://schemas.microsoft.com/office/powerpoint/2010/main" val="333824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800" dirty="0" smtClean="0"/>
              <a:t>RABA:</a:t>
            </a:r>
          </a:p>
          <a:p>
            <a:pPr lvl="0"/>
            <a:r>
              <a:rPr lang="sl-SI" sz="2800" dirty="0" smtClean="0"/>
              <a:t>Splošne resnice in dejstva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sun</a:t>
            </a:r>
            <a:r>
              <a:rPr lang="sl-SI" sz="2800" dirty="0"/>
              <a:t> </a:t>
            </a:r>
            <a:r>
              <a:rPr lang="sl-SI" sz="2800" b="1" dirty="0" err="1"/>
              <a:t>rises</a:t>
            </a:r>
            <a:r>
              <a:rPr lang="sl-SI" sz="2800" dirty="0"/>
              <a:t> in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 smtClean="0"/>
              <a:t>east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People</a:t>
            </a:r>
            <a:r>
              <a:rPr lang="sl-SI" sz="2800" dirty="0" smtClean="0"/>
              <a:t> </a:t>
            </a:r>
            <a:r>
              <a:rPr lang="sl-SI" sz="2800" b="1" dirty="0" err="1"/>
              <a:t>need</a:t>
            </a:r>
            <a:r>
              <a:rPr lang="sl-SI" sz="2800" dirty="0"/>
              <a:t> </a:t>
            </a:r>
            <a:r>
              <a:rPr lang="sl-SI" sz="2800" dirty="0" err="1" smtClean="0"/>
              <a:t>food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It </a:t>
            </a:r>
            <a:r>
              <a:rPr lang="sl-SI" sz="2800" b="1" dirty="0" err="1"/>
              <a:t>snows</a:t>
            </a:r>
            <a:r>
              <a:rPr lang="sl-SI" sz="2800" dirty="0"/>
              <a:t> in </a:t>
            </a:r>
            <a:r>
              <a:rPr lang="sl-SI" sz="2800" dirty="0" err="1" smtClean="0"/>
              <a:t>winter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The</a:t>
            </a:r>
            <a:r>
              <a:rPr lang="sl-SI" sz="2800" dirty="0" smtClean="0"/>
              <a:t> </a:t>
            </a:r>
            <a:r>
              <a:rPr lang="sl-SI" sz="2800" dirty="0" err="1"/>
              <a:t>sky</a:t>
            </a:r>
            <a:r>
              <a:rPr lang="sl-SI" sz="2800" dirty="0"/>
              <a:t> </a:t>
            </a:r>
            <a:r>
              <a:rPr lang="sl-SI" sz="2800" b="1" dirty="0" err="1"/>
              <a:t>isn't</a:t>
            </a:r>
            <a:r>
              <a:rPr lang="sl-SI" sz="2800" dirty="0"/>
              <a:t> </a:t>
            </a:r>
            <a:r>
              <a:rPr lang="sl-SI" sz="2800" dirty="0" err="1" smtClean="0"/>
              <a:t>green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Plants</a:t>
            </a:r>
            <a:r>
              <a:rPr lang="sl-SI" sz="2800" dirty="0" smtClean="0"/>
              <a:t> </a:t>
            </a:r>
            <a:r>
              <a:rPr lang="sl-SI" sz="2800" b="1" dirty="0"/>
              <a:t>die</a:t>
            </a:r>
            <a:r>
              <a:rPr lang="sl-SI" sz="2800" dirty="0"/>
              <a:t> </a:t>
            </a:r>
            <a:r>
              <a:rPr lang="sl-SI" sz="2800" dirty="0" err="1"/>
              <a:t>without</a:t>
            </a:r>
            <a:r>
              <a:rPr lang="sl-SI" sz="2800" dirty="0"/>
              <a:t> </a:t>
            </a:r>
            <a:r>
              <a:rPr lang="sl-SI" sz="2800" dirty="0" err="1" smtClean="0"/>
              <a:t>water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Two</a:t>
            </a:r>
            <a:r>
              <a:rPr lang="sl-SI" sz="2800" dirty="0" smtClean="0"/>
              <a:t> </a:t>
            </a:r>
            <a:r>
              <a:rPr lang="sl-SI" sz="2800" dirty="0" err="1"/>
              <a:t>and</a:t>
            </a:r>
            <a:r>
              <a:rPr lang="sl-SI" sz="2800" dirty="0"/>
              <a:t> </a:t>
            </a:r>
            <a:r>
              <a:rPr lang="sl-SI" sz="2800" dirty="0" err="1"/>
              <a:t>two</a:t>
            </a:r>
            <a:r>
              <a:rPr lang="sl-SI" sz="2800" dirty="0"/>
              <a:t> </a:t>
            </a:r>
            <a:r>
              <a:rPr lang="sl-SI" sz="2800" b="1" dirty="0"/>
              <a:t>make</a:t>
            </a:r>
            <a:r>
              <a:rPr lang="sl-SI" sz="2800" dirty="0"/>
              <a:t> </a:t>
            </a:r>
            <a:r>
              <a:rPr lang="sl-SI" sz="2800" dirty="0" err="1"/>
              <a:t>four</a:t>
            </a:r>
            <a:r>
              <a:rPr lang="sl-SI" sz="2800" dirty="0"/>
              <a:t>.</a:t>
            </a:r>
            <a:endParaRPr lang="en-GB" sz="2800" dirty="0"/>
          </a:p>
          <a:p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375833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NUMBERS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92500" lnSpcReduction="20000"/>
          </a:bodyPr>
          <a:lstStyle/>
          <a:p>
            <a:r>
              <a:rPr lang="sl-SI" sz="2800" dirty="0" smtClean="0"/>
              <a:t>10-20</a:t>
            </a:r>
            <a:br>
              <a:rPr lang="sl-SI" sz="2800" dirty="0" smtClean="0"/>
            </a:br>
            <a:r>
              <a:rPr lang="sl-SI" sz="2800" dirty="0" smtClean="0"/>
              <a:t>11 – </a:t>
            </a:r>
            <a:r>
              <a:rPr lang="sl-SI" sz="2800" dirty="0" err="1" smtClean="0"/>
              <a:t>eleven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12- </a:t>
            </a:r>
            <a:r>
              <a:rPr lang="sl-SI" sz="2800" dirty="0" err="1" smtClean="0"/>
              <a:t>twelve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13 – </a:t>
            </a:r>
            <a:r>
              <a:rPr lang="sl-SI" sz="2800" dirty="0" err="1" smtClean="0"/>
              <a:t>thirteen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14 – </a:t>
            </a:r>
            <a:r>
              <a:rPr lang="sl-SI" sz="2800" dirty="0" err="1" smtClean="0"/>
              <a:t>fourteen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15 – </a:t>
            </a:r>
            <a:r>
              <a:rPr lang="sl-SI" sz="2800" dirty="0" err="1" smtClean="0"/>
              <a:t>fifteen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16 – </a:t>
            </a:r>
            <a:r>
              <a:rPr lang="sl-SI" sz="2800" dirty="0" err="1" smtClean="0"/>
              <a:t>sixteen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17 – </a:t>
            </a:r>
            <a:r>
              <a:rPr lang="sl-SI" sz="2800" dirty="0" err="1" smtClean="0"/>
              <a:t>seventeen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18 – </a:t>
            </a:r>
            <a:r>
              <a:rPr lang="sl-SI" sz="2800" dirty="0" err="1" smtClean="0"/>
              <a:t>eighteen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19 – </a:t>
            </a:r>
            <a:r>
              <a:rPr lang="sl-SI" sz="2800" dirty="0" err="1" smtClean="0"/>
              <a:t>nineteen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20 - </a:t>
            </a:r>
            <a:r>
              <a:rPr lang="sl-SI" sz="2800" dirty="0" err="1" smtClean="0"/>
              <a:t>twenty</a:t>
            </a:r>
            <a:r>
              <a:rPr lang="sl-SI" sz="2800" dirty="0" smtClean="0"/>
              <a:t/>
            </a:r>
            <a:br>
              <a:rPr lang="sl-SI" sz="2800" dirty="0" smtClean="0"/>
            </a:b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316290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NUMBERS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lnSpcReduction="10000"/>
          </a:bodyPr>
          <a:lstStyle/>
          <a:p>
            <a:r>
              <a:rPr lang="sl-SI" sz="2800" dirty="0" smtClean="0"/>
              <a:t>DESETICE</a:t>
            </a:r>
            <a:br>
              <a:rPr lang="sl-SI" sz="2800" dirty="0" smtClean="0"/>
            </a:br>
            <a:r>
              <a:rPr lang="sl-SI" sz="2800" dirty="0" smtClean="0"/>
              <a:t>30 – </a:t>
            </a:r>
            <a:r>
              <a:rPr lang="sl-SI" sz="2800" dirty="0" err="1" smtClean="0"/>
              <a:t>thirty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40 – </a:t>
            </a:r>
            <a:r>
              <a:rPr lang="sl-SI" sz="2800" dirty="0" err="1" smtClean="0"/>
              <a:t>fourty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50 – </a:t>
            </a:r>
            <a:r>
              <a:rPr lang="sl-SI" sz="2800" dirty="0" err="1" smtClean="0"/>
              <a:t>fifty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60 – </a:t>
            </a:r>
            <a:r>
              <a:rPr lang="sl-SI" sz="2800" dirty="0" err="1" smtClean="0"/>
              <a:t>sixty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70 – </a:t>
            </a:r>
            <a:r>
              <a:rPr lang="sl-SI" sz="2800" dirty="0" err="1" smtClean="0"/>
              <a:t>seventy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80 – </a:t>
            </a:r>
            <a:r>
              <a:rPr lang="sl-SI" sz="2800" dirty="0" err="1" smtClean="0"/>
              <a:t>eighty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90 – </a:t>
            </a:r>
            <a:r>
              <a:rPr lang="sl-SI" sz="2800" dirty="0" err="1" smtClean="0"/>
              <a:t>ninety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100 – one </a:t>
            </a:r>
            <a:r>
              <a:rPr lang="sl-SI" sz="2800" dirty="0" err="1" smtClean="0"/>
              <a:t>hundred</a:t>
            </a:r>
            <a:r>
              <a:rPr lang="sl-SI" sz="2800" dirty="0" smtClean="0"/>
              <a:t/>
            </a:r>
            <a:br>
              <a:rPr lang="sl-SI" sz="2800" dirty="0" smtClean="0"/>
            </a:b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168115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NUMBERS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800" dirty="0" smtClean="0"/>
              <a:t>22 – </a:t>
            </a:r>
            <a:r>
              <a:rPr lang="sl-SI" sz="2800" dirty="0" err="1" smtClean="0"/>
              <a:t>twenty-two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31 – </a:t>
            </a:r>
            <a:r>
              <a:rPr lang="sl-SI" sz="2800" dirty="0" err="1" smtClean="0"/>
              <a:t>thirty</a:t>
            </a:r>
            <a:r>
              <a:rPr lang="sl-SI" sz="2800" dirty="0" smtClean="0"/>
              <a:t>-one</a:t>
            </a:r>
            <a:br>
              <a:rPr lang="sl-SI" sz="2800" dirty="0" smtClean="0"/>
            </a:br>
            <a:r>
              <a:rPr lang="sl-SI" sz="2800" dirty="0" smtClean="0"/>
              <a:t>43 – </a:t>
            </a:r>
            <a:r>
              <a:rPr lang="sl-SI" sz="2800" dirty="0" err="1" smtClean="0"/>
              <a:t>fourty-three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57 – </a:t>
            </a:r>
            <a:r>
              <a:rPr lang="sl-SI" sz="2800" dirty="0" err="1" smtClean="0"/>
              <a:t>fifty-seven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68 – </a:t>
            </a:r>
            <a:r>
              <a:rPr lang="sl-SI" sz="2800" dirty="0" err="1" smtClean="0"/>
              <a:t>sixty-eight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73 – </a:t>
            </a:r>
            <a:r>
              <a:rPr lang="sl-SI" sz="2800" dirty="0" err="1" smtClean="0"/>
              <a:t>seventy-three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84 – </a:t>
            </a:r>
            <a:r>
              <a:rPr lang="sl-SI" sz="2800" dirty="0" err="1" smtClean="0"/>
              <a:t>eighty-four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99 – </a:t>
            </a:r>
            <a:r>
              <a:rPr lang="sl-SI" sz="2800" dirty="0" err="1" smtClean="0"/>
              <a:t>ninety-nine</a:t>
            </a:r>
            <a:r>
              <a:rPr lang="sl-SI" sz="2800" dirty="0" smtClean="0"/>
              <a:t/>
            </a:r>
            <a:br>
              <a:rPr lang="sl-SI" sz="2800" dirty="0" smtClean="0"/>
            </a:b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77964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DAYS OF THE WEEK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r>
              <a:rPr lang="sl-SI" sz="2800" dirty="0" err="1" smtClean="0"/>
              <a:t>What</a:t>
            </a:r>
            <a:r>
              <a:rPr lang="sl-SI" sz="2800" dirty="0" smtClean="0"/>
              <a:t> </a:t>
            </a:r>
            <a:r>
              <a:rPr lang="sl-SI" sz="2800" dirty="0" err="1" smtClean="0"/>
              <a:t>day</a:t>
            </a:r>
            <a:r>
              <a:rPr lang="sl-SI" sz="2800" dirty="0" smtClean="0"/>
              <a:t> is it?</a:t>
            </a:r>
            <a:br>
              <a:rPr lang="sl-SI" sz="2800" dirty="0" smtClean="0"/>
            </a:br>
            <a:endParaRPr lang="sl-SI" sz="2800" dirty="0"/>
          </a:p>
          <a:p>
            <a:r>
              <a:rPr lang="sl-SI" sz="2800" dirty="0" err="1" smtClean="0"/>
              <a:t>Monday</a:t>
            </a:r>
            <a:r>
              <a:rPr lang="sl-SI" sz="2800" dirty="0" smtClean="0"/>
              <a:t> – ponedeljek</a:t>
            </a:r>
            <a:br>
              <a:rPr lang="sl-SI" sz="2800" dirty="0" smtClean="0"/>
            </a:br>
            <a:r>
              <a:rPr lang="sl-SI" sz="2800" dirty="0" err="1" smtClean="0"/>
              <a:t>Tuesday</a:t>
            </a:r>
            <a:r>
              <a:rPr lang="sl-SI" sz="2800" dirty="0" smtClean="0"/>
              <a:t> – torek</a:t>
            </a:r>
            <a:br>
              <a:rPr lang="sl-SI" sz="2800" dirty="0" smtClean="0"/>
            </a:br>
            <a:r>
              <a:rPr lang="sl-SI" sz="2800" dirty="0" err="1" smtClean="0"/>
              <a:t>Wednesday</a:t>
            </a:r>
            <a:r>
              <a:rPr lang="sl-SI" sz="2800" dirty="0" smtClean="0"/>
              <a:t> – sreda</a:t>
            </a:r>
            <a:br>
              <a:rPr lang="sl-SI" sz="2800" dirty="0" smtClean="0"/>
            </a:br>
            <a:r>
              <a:rPr lang="sl-SI" sz="2800" dirty="0" err="1" smtClean="0"/>
              <a:t>Thursday</a:t>
            </a:r>
            <a:r>
              <a:rPr lang="sl-SI" sz="2800" dirty="0" smtClean="0"/>
              <a:t> – četrtek</a:t>
            </a:r>
            <a:br>
              <a:rPr lang="sl-SI" sz="2800" dirty="0" smtClean="0"/>
            </a:br>
            <a:r>
              <a:rPr lang="sl-SI" sz="2800" dirty="0" err="1" smtClean="0"/>
              <a:t>Friday</a:t>
            </a:r>
            <a:r>
              <a:rPr lang="sl-SI" sz="2800" dirty="0" smtClean="0"/>
              <a:t> – petek</a:t>
            </a:r>
            <a:br>
              <a:rPr lang="sl-SI" sz="2800" dirty="0" smtClean="0"/>
            </a:br>
            <a:r>
              <a:rPr lang="sl-SI" sz="2800" dirty="0" err="1" smtClean="0"/>
              <a:t>Saturday</a:t>
            </a:r>
            <a:r>
              <a:rPr lang="sl-SI" sz="2800" dirty="0" smtClean="0"/>
              <a:t> – sobota</a:t>
            </a:r>
            <a:br>
              <a:rPr lang="sl-SI" sz="2800" dirty="0" smtClean="0"/>
            </a:br>
            <a:r>
              <a:rPr lang="sl-SI" sz="2800" dirty="0" err="1" smtClean="0"/>
              <a:t>Sunday</a:t>
            </a:r>
            <a:r>
              <a:rPr lang="sl-SI" sz="2800" dirty="0" smtClean="0"/>
              <a:t> - nedelja</a:t>
            </a:r>
            <a:endParaRPr lang="sl-SI" sz="2800" dirty="0"/>
          </a:p>
        </p:txBody>
      </p:sp>
    </p:spTree>
    <p:extLst>
      <p:ext uri="{BB962C8B-B14F-4D97-AF65-F5344CB8AC3E}">
        <p14:creationId xmlns:p14="http://schemas.microsoft.com/office/powerpoint/2010/main" val="64354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MONTHS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77500" lnSpcReduction="20000"/>
          </a:bodyPr>
          <a:lstStyle/>
          <a:p>
            <a:r>
              <a:rPr lang="sl-SI" sz="2800" dirty="0" err="1" smtClean="0"/>
              <a:t>What</a:t>
            </a:r>
            <a:r>
              <a:rPr lang="sl-SI" sz="2800" dirty="0" smtClean="0"/>
              <a:t> </a:t>
            </a:r>
            <a:r>
              <a:rPr lang="sl-SI" sz="2800" dirty="0" err="1" smtClean="0"/>
              <a:t>month</a:t>
            </a:r>
            <a:r>
              <a:rPr lang="sl-SI" sz="2800" dirty="0" smtClean="0"/>
              <a:t> is it?</a:t>
            </a:r>
            <a:br>
              <a:rPr lang="sl-SI" sz="2800" dirty="0" smtClean="0"/>
            </a:br>
            <a:endParaRPr lang="sl-SI" sz="2800" dirty="0"/>
          </a:p>
          <a:p>
            <a:r>
              <a:rPr lang="sl-SI" sz="2800" dirty="0" err="1" smtClean="0"/>
              <a:t>January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err="1" smtClean="0"/>
              <a:t>February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err="1" smtClean="0"/>
              <a:t>March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April</a:t>
            </a:r>
            <a:br>
              <a:rPr lang="sl-SI" sz="2800" dirty="0" smtClean="0"/>
            </a:br>
            <a:r>
              <a:rPr lang="sl-SI" sz="2800" dirty="0" err="1" smtClean="0"/>
              <a:t>May</a:t>
            </a:r>
            <a:r>
              <a:rPr lang="sl-SI" sz="2800" dirty="0" smtClean="0"/>
              <a:t> </a:t>
            </a:r>
            <a:br>
              <a:rPr lang="sl-SI" sz="2800" dirty="0" smtClean="0"/>
            </a:br>
            <a:r>
              <a:rPr lang="sl-SI" sz="2800" dirty="0" err="1" smtClean="0"/>
              <a:t>June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err="1" smtClean="0"/>
              <a:t>July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err="1" smtClean="0"/>
              <a:t>August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September</a:t>
            </a:r>
            <a:br>
              <a:rPr lang="sl-SI" sz="2800" dirty="0" smtClean="0"/>
            </a:br>
            <a:r>
              <a:rPr lang="sl-SI" sz="2800" dirty="0" err="1" smtClean="0"/>
              <a:t>October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November</a:t>
            </a:r>
            <a:br>
              <a:rPr lang="sl-SI" sz="2800" dirty="0" smtClean="0"/>
            </a:br>
            <a:r>
              <a:rPr lang="sl-SI" sz="2800" dirty="0" smtClean="0"/>
              <a:t>December</a:t>
            </a:r>
            <a:endParaRPr lang="sl-SI" sz="2800" dirty="0"/>
          </a:p>
        </p:txBody>
      </p:sp>
    </p:spTree>
    <p:extLst>
      <p:ext uri="{BB962C8B-B14F-4D97-AF65-F5344CB8AC3E}">
        <p14:creationId xmlns:p14="http://schemas.microsoft.com/office/powerpoint/2010/main" val="119695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DATES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92500" lnSpcReduction="10000"/>
          </a:bodyPr>
          <a:lstStyle/>
          <a:p>
            <a:r>
              <a:rPr lang="sl-SI" sz="2800" dirty="0" err="1" smtClean="0"/>
              <a:t>What</a:t>
            </a:r>
            <a:r>
              <a:rPr lang="sl-SI" sz="2800" dirty="0" smtClean="0"/>
              <a:t> date is it?</a:t>
            </a:r>
            <a:endParaRPr lang="sl-SI" sz="2800" dirty="0"/>
          </a:p>
          <a:p>
            <a:endParaRPr lang="sl-SI" sz="2800" dirty="0" smtClean="0"/>
          </a:p>
          <a:p>
            <a:r>
              <a:rPr lang="sl-SI" sz="2800" dirty="0" smtClean="0">
                <a:sym typeface="Wingdings" panose="05000000000000000000" pitchFamily="2" charset="2"/>
              </a:rPr>
              <a:t>1(st) </a:t>
            </a:r>
            <a:r>
              <a:rPr lang="sl-SI" sz="2800" dirty="0" err="1" smtClean="0">
                <a:sym typeface="Wingdings" panose="05000000000000000000" pitchFamily="2" charset="2"/>
              </a:rPr>
              <a:t>June</a:t>
            </a:r>
            <a:r>
              <a:rPr lang="sl-SI" sz="2800" dirty="0" smtClean="0">
                <a:sym typeface="Wingdings" panose="05000000000000000000" pitchFamily="2" charset="2"/>
              </a:rPr>
              <a:t> 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FIRST </a:t>
            </a:r>
            <a:r>
              <a:rPr lang="sl-SI" sz="2800" dirty="0" err="1" smtClean="0">
                <a:sym typeface="Wingdings" panose="05000000000000000000" pitchFamily="2" charset="2"/>
              </a:rPr>
              <a:t>of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June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2(</a:t>
            </a:r>
            <a:r>
              <a:rPr lang="sl-SI" sz="2800" dirty="0" err="1" smtClean="0">
                <a:sym typeface="Wingdings" panose="05000000000000000000" pitchFamily="2" charset="2"/>
              </a:rPr>
              <a:t>nd</a:t>
            </a:r>
            <a:r>
              <a:rPr lang="sl-SI" sz="2800" dirty="0" smtClean="0">
                <a:sym typeface="Wingdings" panose="05000000000000000000" pitchFamily="2" charset="2"/>
              </a:rPr>
              <a:t>) </a:t>
            </a:r>
            <a:r>
              <a:rPr lang="sl-SI" sz="2800" dirty="0" err="1" smtClean="0">
                <a:sym typeface="Wingdings" panose="05000000000000000000" pitchFamily="2" charset="2"/>
              </a:rPr>
              <a:t>July</a:t>
            </a:r>
            <a:r>
              <a:rPr lang="sl-SI" sz="2800" dirty="0" smtClean="0">
                <a:sym typeface="Wingdings" panose="05000000000000000000" pitchFamily="2" charset="2"/>
              </a:rPr>
              <a:t> 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SECOND </a:t>
            </a:r>
            <a:r>
              <a:rPr lang="sl-SI" sz="2800" dirty="0" err="1" smtClean="0">
                <a:sym typeface="Wingdings" panose="05000000000000000000" pitchFamily="2" charset="2"/>
              </a:rPr>
              <a:t>of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July</a:t>
            </a:r>
            <a:endParaRPr lang="sl-SI" sz="2800" dirty="0" smtClean="0">
              <a:sym typeface="Wingdings" panose="05000000000000000000" pitchFamily="2" charset="2"/>
            </a:endParaRPr>
          </a:p>
          <a:p>
            <a:r>
              <a:rPr lang="sl-SI" sz="2800" dirty="0" smtClean="0">
                <a:sym typeface="Wingdings" panose="05000000000000000000" pitchFamily="2" charset="2"/>
              </a:rPr>
              <a:t>3(</a:t>
            </a:r>
            <a:r>
              <a:rPr lang="sl-SI" sz="2800" dirty="0" err="1" smtClean="0">
                <a:sym typeface="Wingdings" panose="05000000000000000000" pitchFamily="2" charset="2"/>
              </a:rPr>
              <a:t>rd</a:t>
            </a:r>
            <a:r>
              <a:rPr lang="sl-SI" sz="2800" dirty="0" smtClean="0">
                <a:sym typeface="Wingdings" panose="05000000000000000000" pitchFamily="2" charset="2"/>
              </a:rPr>
              <a:t>) </a:t>
            </a:r>
            <a:r>
              <a:rPr lang="sl-SI" sz="2800" dirty="0" err="1" smtClean="0">
                <a:sym typeface="Wingdings" panose="05000000000000000000" pitchFamily="2" charset="2"/>
              </a:rPr>
              <a:t>August</a:t>
            </a:r>
            <a:r>
              <a:rPr lang="sl-SI" sz="2800" dirty="0" smtClean="0">
                <a:sym typeface="Wingdings" panose="05000000000000000000" pitchFamily="2" charset="2"/>
              </a:rPr>
              <a:t> 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THIRD </a:t>
            </a:r>
            <a:r>
              <a:rPr lang="sl-SI" sz="2800" dirty="0" err="1" smtClean="0">
                <a:sym typeface="Wingdings" panose="05000000000000000000" pitchFamily="2" charset="2"/>
              </a:rPr>
              <a:t>of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August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4(</a:t>
            </a:r>
            <a:r>
              <a:rPr lang="sl-SI" sz="2800" dirty="0" err="1" smtClean="0">
                <a:sym typeface="Wingdings" panose="05000000000000000000" pitchFamily="2" charset="2"/>
              </a:rPr>
              <a:t>th</a:t>
            </a:r>
            <a:r>
              <a:rPr lang="sl-SI" sz="2800" dirty="0" smtClean="0">
                <a:sym typeface="Wingdings" panose="05000000000000000000" pitchFamily="2" charset="2"/>
              </a:rPr>
              <a:t>) September 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FOURTH </a:t>
            </a:r>
            <a:r>
              <a:rPr lang="sl-SI" sz="2800" dirty="0" err="1" smtClean="0">
                <a:sym typeface="Wingdings" panose="05000000000000000000" pitchFamily="2" charset="2"/>
              </a:rPr>
              <a:t>of</a:t>
            </a:r>
            <a:r>
              <a:rPr lang="sl-SI" sz="2800" dirty="0" smtClean="0">
                <a:sym typeface="Wingdings" panose="05000000000000000000" pitchFamily="2" charset="2"/>
              </a:rPr>
              <a:t> September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5(</a:t>
            </a:r>
            <a:r>
              <a:rPr lang="sl-SI" sz="2800" dirty="0" err="1" smtClean="0">
                <a:sym typeface="Wingdings" panose="05000000000000000000" pitchFamily="2" charset="2"/>
              </a:rPr>
              <a:t>th</a:t>
            </a:r>
            <a:r>
              <a:rPr lang="sl-SI" sz="2800" dirty="0" smtClean="0">
                <a:sym typeface="Wingdings" panose="05000000000000000000" pitchFamily="2" charset="2"/>
              </a:rPr>
              <a:t>) </a:t>
            </a:r>
            <a:r>
              <a:rPr lang="sl-SI" sz="2800" dirty="0" err="1" smtClean="0">
                <a:sym typeface="Wingdings" panose="05000000000000000000" pitchFamily="2" charset="2"/>
              </a:rPr>
              <a:t>October</a:t>
            </a:r>
            <a:r>
              <a:rPr lang="sl-SI" sz="2800" dirty="0" smtClean="0">
                <a:sym typeface="Wingdings" panose="05000000000000000000" pitchFamily="2" charset="2"/>
              </a:rPr>
              <a:t> 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FIFTH </a:t>
            </a:r>
            <a:r>
              <a:rPr lang="sl-SI" sz="2800" dirty="0" err="1" smtClean="0">
                <a:sym typeface="Wingdings" panose="05000000000000000000" pitchFamily="2" charset="2"/>
              </a:rPr>
              <a:t>of</a:t>
            </a:r>
            <a:r>
              <a:rPr lang="sl-SI" sz="2800" dirty="0" smtClean="0">
                <a:sym typeface="Wingdings" panose="05000000000000000000" pitchFamily="2" charset="2"/>
              </a:rPr>
              <a:t> </a:t>
            </a:r>
            <a:r>
              <a:rPr lang="sl-SI" sz="2800" dirty="0" err="1" smtClean="0">
                <a:sym typeface="Wingdings" panose="05000000000000000000" pitchFamily="2" charset="2"/>
              </a:rPr>
              <a:t>October</a:t>
            </a:r>
            <a:endParaRPr lang="sl-SI" sz="2800" dirty="0" smtClean="0">
              <a:sym typeface="Wingdings" panose="05000000000000000000" pitchFamily="2" charset="2"/>
            </a:endParaRPr>
          </a:p>
          <a:p>
            <a:r>
              <a:rPr lang="sl-SI" sz="2800" dirty="0" smtClean="0">
                <a:sym typeface="Wingdings" panose="05000000000000000000" pitchFamily="2" charset="2"/>
              </a:rPr>
              <a:t>10(</a:t>
            </a:r>
            <a:r>
              <a:rPr lang="sl-SI" sz="2800" dirty="0" err="1" smtClean="0">
                <a:sym typeface="Wingdings" panose="05000000000000000000" pitchFamily="2" charset="2"/>
              </a:rPr>
              <a:t>th</a:t>
            </a:r>
            <a:r>
              <a:rPr lang="sl-SI" sz="2800" dirty="0" smtClean="0">
                <a:sym typeface="Wingdings" panose="05000000000000000000" pitchFamily="2" charset="2"/>
              </a:rPr>
              <a:t>) November – </a:t>
            </a:r>
            <a:r>
              <a:rPr lang="sl-SI" sz="2800" dirty="0" err="1" smtClean="0">
                <a:sym typeface="Wingdings" panose="05000000000000000000" pitchFamily="2" charset="2"/>
              </a:rPr>
              <a:t>The</a:t>
            </a:r>
            <a:r>
              <a:rPr lang="sl-SI" sz="2800" dirty="0" smtClean="0">
                <a:sym typeface="Wingdings" panose="05000000000000000000" pitchFamily="2" charset="2"/>
              </a:rPr>
              <a:t> TENTH </a:t>
            </a:r>
            <a:r>
              <a:rPr lang="sl-SI" sz="2800" dirty="0" err="1" smtClean="0">
                <a:sym typeface="Wingdings" panose="05000000000000000000" pitchFamily="2" charset="2"/>
              </a:rPr>
              <a:t>of</a:t>
            </a:r>
            <a:r>
              <a:rPr lang="sl-SI" sz="2800" dirty="0" smtClean="0">
                <a:sym typeface="Wingdings" panose="05000000000000000000" pitchFamily="2" charset="2"/>
              </a:rPr>
              <a:t> November</a:t>
            </a:r>
          </a:p>
          <a:p>
            <a:r>
              <a:rPr lang="sl-SI" sz="2800" dirty="0"/>
              <a:t>30(</a:t>
            </a:r>
            <a:r>
              <a:rPr lang="sl-SI" sz="2800" dirty="0" err="1"/>
              <a:t>th</a:t>
            </a:r>
            <a:r>
              <a:rPr lang="sl-SI" sz="2800" dirty="0"/>
              <a:t>) </a:t>
            </a:r>
            <a:r>
              <a:rPr lang="sl-SI" sz="2800" dirty="0" err="1"/>
              <a:t>May</a:t>
            </a:r>
            <a:r>
              <a:rPr lang="sl-SI" sz="2800" dirty="0"/>
              <a:t> </a:t>
            </a:r>
            <a:r>
              <a:rPr lang="sl-SI" sz="2800" dirty="0">
                <a:sym typeface="Wingdings" panose="05000000000000000000" pitchFamily="2" charset="2"/>
              </a:rPr>
              <a:t> THE </a:t>
            </a:r>
            <a:r>
              <a:rPr lang="sl-SI" sz="2800" dirty="0" err="1">
                <a:sym typeface="Wingdings" panose="05000000000000000000" pitchFamily="2" charset="2"/>
              </a:rPr>
              <a:t>thirtIETH</a:t>
            </a:r>
            <a:r>
              <a:rPr lang="sl-SI" sz="2800" dirty="0">
                <a:sym typeface="Wingdings" panose="05000000000000000000" pitchFamily="2" charset="2"/>
              </a:rPr>
              <a:t> OF </a:t>
            </a:r>
            <a:r>
              <a:rPr lang="sl-SI" sz="2800" dirty="0" err="1">
                <a:sym typeface="Wingdings" panose="05000000000000000000" pitchFamily="2" charset="2"/>
              </a:rPr>
              <a:t>May</a:t>
            </a:r>
            <a:r>
              <a:rPr lang="sl-SI" sz="2800" dirty="0">
                <a:sym typeface="Wingdings" panose="05000000000000000000" pitchFamily="2" charset="2"/>
              </a:rPr>
              <a:t> (izgovorjeno)</a:t>
            </a:r>
          </a:p>
          <a:p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22767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ORDINAL NUMBERS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77500" lnSpcReduction="20000"/>
          </a:bodyPr>
          <a:lstStyle/>
          <a:p>
            <a:r>
              <a:rPr lang="sl-SI" sz="2800" dirty="0" smtClean="0"/>
              <a:t>VRSTILNI ŠTEVILNI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1st – FIRST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2nd – SECOND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3rd – THIRD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4th – FOURTH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5th+ - TH  FIFTH, SIXTH, SEVENTH, TENTH, ELEVENTH, THIRTEENTH, EIGHTEENTH, TWENTIETH …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21st – TWENTY-FIRST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32nd – THIRTY-SECOND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43 – FOURTY-THIRD</a:t>
            </a:r>
          </a:p>
          <a:p>
            <a:r>
              <a:rPr lang="sl-SI" sz="2800" dirty="0" smtClean="0">
                <a:sym typeface="Wingdings" panose="05000000000000000000" pitchFamily="2" charset="2"/>
              </a:rPr>
              <a:t>56 – FIFTY-SIXTH</a:t>
            </a:r>
            <a:endParaRPr lang="sl-SI" sz="2800" dirty="0">
              <a:sym typeface="Wingdings" panose="05000000000000000000" pitchFamily="2" charset="2"/>
            </a:endParaRPr>
          </a:p>
          <a:p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269444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800" dirty="0" smtClean="0"/>
              <a:t>RABA:</a:t>
            </a:r>
          </a:p>
          <a:p>
            <a:pPr lvl="0"/>
            <a:r>
              <a:rPr lang="sl-SI" sz="2800" dirty="0" smtClean="0"/>
              <a:t>Situacija, ki je bolj ali manj stalna (oz. jo kot takšno dojemamo)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/>
              <a:t>Where</a:t>
            </a:r>
            <a:r>
              <a:rPr lang="sl-SI" sz="2800" dirty="0"/>
              <a:t> </a:t>
            </a:r>
            <a:r>
              <a:rPr lang="sl-SI" sz="2800" b="1" dirty="0"/>
              <a:t>do</a:t>
            </a:r>
            <a:r>
              <a:rPr lang="sl-SI" sz="2800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b="1" dirty="0" smtClean="0"/>
              <a:t>live?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She</a:t>
            </a:r>
            <a:r>
              <a:rPr lang="sl-SI" sz="2800" dirty="0" smtClean="0"/>
              <a:t> </a:t>
            </a:r>
            <a:r>
              <a:rPr lang="sl-SI" sz="2800" b="1" dirty="0" err="1"/>
              <a:t>works</a:t>
            </a:r>
            <a:r>
              <a:rPr lang="sl-SI" sz="2800" dirty="0"/>
              <a:t> in a </a:t>
            </a:r>
            <a:r>
              <a:rPr lang="sl-SI" sz="2800" dirty="0" smtClean="0"/>
              <a:t>bank.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They</a:t>
            </a:r>
            <a:r>
              <a:rPr lang="sl-SI" sz="2800" dirty="0" smtClean="0"/>
              <a:t> </a:t>
            </a:r>
            <a:r>
              <a:rPr lang="sl-SI" sz="2800" b="1" dirty="0"/>
              <a:t>love</a:t>
            </a:r>
            <a:r>
              <a:rPr lang="sl-SI" sz="2800" dirty="0"/>
              <a:t> </a:t>
            </a:r>
            <a:r>
              <a:rPr lang="sl-SI" sz="2800" dirty="0" err="1" smtClean="0"/>
              <a:t>coffee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She</a:t>
            </a:r>
            <a:r>
              <a:rPr lang="sl-SI" sz="2800" dirty="0" smtClean="0"/>
              <a:t> </a:t>
            </a:r>
            <a:r>
              <a:rPr lang="sl-SI" sz="2800" b="1" dirty="0" err="1"/>
              <a:t>has</a:t>
            </a:r>
            <a:r>
              <a:rPr lang="sl-SI" sz="2800" dirty="0"/>
              <a:t> </a:t>
            </a:r>
            <a:r>
              <a:rPr lang="sl-SI" sz="2800" dirty="0" err="1"/>
              <a:t>three</a:t>
            </a:r>
            <a:r>
              <a:rPr lang="sl-SI" sz="2800" dirty="0"/>
              <a:t> </a:t>
            </a:r>
            <a:r>
              <a:rPr lang="sl-SI" sz="2800" dirty="0" err="1" smtClean="0"/>
              <a:t>children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I </a:t>
            </a:r>
            <a:r>
              <a:rPr lang="sl-SI" sz="2800" b="1" dirty="0" err="1"/>
              <a:t>am</a:t>
            </a:r>
            <a:r>
              <a:rPr lang="sl-SI" sz="2800" dirty="0"/>
              <a:t> </a:t>
            </a:r>
            <a:r>
              <a:rPr lang="sl-SI" sz="2800" dirty="0" err="1" smtClean="0"/>
              <a:t>married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I </a:t>
            </a:r>
            <a:r>
              <a:rPr lang="sl-SI" sz="2800" b="1" dirty="0" err="1"/>
              <a:t>don't</a:t>
            </a:r>
            <a:r>
              <a:rPr lang="sl-SI" sz="2800" b="1" dirty="0"/>
              <a:t> like</a:t>
            </a:r>
            <a:r>
              <a:rPr lang="sl-SI" sz="2800" dirty="0"/>
              <a:t> </a:t>
            </a:r>
            <a:r>
              <a:rPr lang="sl-SI" sz="2800" dirty="0" err="1"/>
              <a:t>mushrooms</a:t>
            </a:r>
            <a:r>
              <a:rPr lang="sl-SI" sz="2800" dirty="0"/>
              <a:t>.</a:t>
            </a:r>
            <a:endParaRPr lang="en-GB" sz="2800" dirty="0"/>
          </a:p>
          <a:p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415007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l-SI" sz="2800" dirty="0" smtClean="0"/>
              <a:t>RABA:</a:t>
            </a:r>
          </a:p>
          <a:p>
            <a:pPr lvl="0"/>
            <a:r>
              <a:rPr lang="sl-SI" sz="2800" dirty="0" smtClean="0"/>
              <a:t>Stvari, ki se ponavljajo/jih počnemo v rednih intervalih, navade pogosto s prislovi pogostosti: </a:t>
            </a:r>
            <a:r>
              <a:rPr lang="sl-SI" sz="2800" dirty="0" err="1" smtClean="0"/>
              <a:t>always</a:t>
            </a:r>
            <a:r>
              <a:rPr lang="sl-SI" sz="2800" dirty="0" smtClean="0"/>
              <a:t>-</a:t>
            </a:r>
            <a:r>
              <a:rPr lang="sl-SI" sz="2800" dirty="0" err="1" smtClean="0"/>
              <a:t>usually</a:t>
            </a:r>
            <a:r>
              <a:rPr lang="sl-SI" sz="2800" dirty="0" smtClean="0"/>
              <a:t>-</a:t>
            </a:r>
            <a:r>
              <a:rPr lang="sl-SI" sz="2800" dirty="0" err="1" smtClean="0"/>
              <a:t>often</a:t>
            </a:r>
            <a:r>
              <a:rPr lang="sl-SI" sz="2800" dirty="0" smtClean="0"/>
              <a:t>-</a:t>
            </a:r>
            <a:r>
              <a:rPr lang="sl-SI" sz="2800" dirty="0" err="1" smtClean="0"/>
              <a:t>sometimes</a:t>
            </a:r>
            <a:r>
              <a:rPr lang="sl-SI" sz="2800" dirty="0" smtClean="0"/>
              <a:t>-</a:t>
            </a:r>
            <a:r>
              <a:rPr lang="sl-SI" sz="2800" dirty="0" err="1" smtClean="0"/>
              <a:t>rarely</a:t>
            </a:r>
            <a:r>
              <a:rPr lang="sl-SI" sz="2800" dirty="0" smtClean="0"/>
              <a:t>-never</a:t>
            </a:r>
            <a:br>
              <a:rPr lang="sl-SI" sz="2800" dirty="0" smtClean="0"/>
            </a:br>
            <a:r>
              <a:rPr lang="sl-SI" sz="2800" b="1" dirty="0"/>
              <a:t>Do</a:t>
            </a:r>
            <a:r>
              <a:rPr lang="sl-SI" sz="2800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b="1" dirty="0" err="1" smtClean="0"/>
              <a:t>smoke</a:t>
            </a:r>
            <a:r>
              <a:rPr lang="sl-SI" sz="2800" dirty="0" smtClean="0"/>
              <a:t>?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I </a:t>
            </a:r>
            <a:r>
              <a:rPr lang="sl-SI" sz="2800" b="1" dirty="0" err="1"/>
              <a:t>play</a:t>
            </a:r>
            <a:r>
              <a:rPr lang="sl-SI" sz="2800" dirty="0"/>
              <a:t> </a:t>
            </a:r>
            <a:r>
              <a:rPr lang="sl-SI" sz="2800" dirty="0" err="1"/>
              <a:t>tennis</a:t>
            </a:r>
            <a:r>
              <a:rPr lang="sl-SI" sz="2800" dirty="0"/>
              <a:t> </a:t>
            </a:r>
            <a:r>
              <a:rPr lang="sl-SI" sz="2800" dirty="0" err="1"/>
              <a:t>every</a:t>
            </a:r>
            <a:r>
              <a:rPr lang="sl-SI" sz="2800" dirty="0"/>
              <a:t> </a:t>
            </a:r>
            <a:r>
              <a:rPr lang="sl-SI" sz="2800" dirty="0" err="1" smtClean="0"/>
              <a:t>Tuesday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We</a:t>
            </a:r>
            <a:r>
              <a:rPr lang="sl-SI" sz="2800" dirty="0" smtClean="0"/>
              <a:t> </a:t>
            </a:r>
            <a:r>
              <a:rPr lang="sl-SI" sz="2800" dirty="0" err="1"/>
              <a:t>often</a:t>
            </a:r>
            <a:r>
              <a:rPr lang="sl-SI" sz="2800" dirty="0"/>
              <a:t> </a:t>
            </a:r>
            <a:r>
              <a:rPr lang="sl-SI" sz="2800" b="1" dirty="0"/>
              <a:t>go</a:t>
            </a:r>
            <a:r>
              <a:rPr lang="sl-SI" sz="2800" dirty="0"/>
              <a:t> to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 smtClean="0"/>
              <a:t>cinema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She</a:t>
            </a:r>
            <a:r>
              <a:rPr lang="sl-SI" sz="2800" dirty="0" smtClean="0"/>
              <a:t> </a:t>
            </a:r>
            <a:r>
              <a:rPr lang="sl-SI" sz="2800" b="1" dirty="0" err="1"/>
              <a:t>gets</a:t>
            </a:r>
            <a:r>
              <a:rPr lang="sl-SI" sz="2800" dirty="0"/>
              <a:t> up at </a:t>
            </a:r>
            <a:r>
              <a:rPr lang="sl-SI" sz="2800" dirty="0" err="1"/>
              <a:t>seven</a:t>
            </a:r>
            <a:r>
              <a:rPr lang="sl-SI" sz="2800" dirty="0"/>
              <a:t> </a:t>
            </a:r>
            <a:r>
              <a:rPr lang="sl-SI" sz="2800" dirty="0" err="1"/>
              <a:t>o'clock</a:t>
            </a:r>
            <a:r>
              <a:rPr lang="sl-SI" sz="2800" dirty="0"/>
              <a:t> </a:t>
            </a:r>
            <a:r>
              <a:rPr lang="sl-SI" sz="2800" dirty="0" err="1"/>
              <a:t>every</a:t>
            </a:r>
            <a:r>
              <a:rPr lang="sl-SI" sz="2800" dirty="0"/>
              <a:t> </a:t>
            </a:r>
            <a:r>
              <a:rPr lang="sl-SI" sz="2800" dirty="0" err="1" smtClean="0"/>
              <a:t>day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At </a:t>
            </a:r>
            <a:r>
              <a:rPr lang="sl-SI" sz="2800" dirty="0" err="1"/>
              <a:t>the</a:t>
            </a:r>
            <a:r>
              <a:rPr lang="sl-SI" sz="2800" dirty="0"/>
              <a:t> weekend, </a:t>
            </a:r>
            <a:r>
              <a:rPr lang="sl-SI" sz="2800" dirty="0" err="1"/>
              <a:t>we</a:t>
            </a:r>
            <a:r>
              <a:rPr lang="sl-SI" sz="2800" dirty="0"/>
              <a:t> </a:t>
            </a:r>
            <a:r>
              <a:rPr lang="sl-SI" sz="2800" dirty="0" err="1"/>
              <a:t>usually</a:t>
            </a:r>
            <a:r>
              <a:rPr lang="sl-SI" sz="2800" dirty="0"/>
              <a:t> </a:t>
            </a:r>
            <a:r>
              <a:rPr lang="sl-SI" sz="2800" b="1" dirty="0"/>
              <a:t>go</a:t>
            </a:r>
            <a:r>
              <a:rPr lang="sl-SI" sz="2800" dirty="0"/>
              <a:t> to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smtClean="0"/>
              <a:t>market.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How </a:t>
            </a:r>
            <a:r>
              <a:rPr lang="sl-SI" sz="2800" dirty="0" err="1"/>
              <a:t>often</a:t>
            </a:r>
            <a:r>
              <a:rPr lang="sl-SI" sz="2800" dirty="0"/>
              <a:t> </a:t>
            </a:r>
            <a:r>
              <a:rPr lang="sl-SI" sz="2800" b="1" dirty="0"/>
              <a:t>do</a:t>
            </a:r>
            <a:r>
              <a:rPr lang="sl-SI" sz="2800" dirty="0"/>
              <a:t> </a:t>
            </a:r>
            <a:r>
              <a:rPr lang="sl-SI" sz="2800" dirty="0" err="1"/>
              <a:t>you</a:t>
            </a:r>
            <a:r>
              <a:rPr lang="sl-SI" sz="2800" dirty="0"/>
              <a:t> </a:t>
            </a:r>
            <a:r>
              <a:rPr lang="sl-SI" sz="2800" b="1" dirty="0" err="1"/>
              <a:t>study</a:t>
            </a:r>
            <a:r>
              <a:rPr lang="sl-SI" sz="2800" dirty="0"/>
              <a:t> </a:t>
            </a:r>
            <a:r>
              <a:rPr lang="sl-SI" sz="2800" dirty="0" err="1" smtClean="0"/>
              <a:t>English</a:t>
            </a:r>
            <a:r>
              <a:rPr lang="sl-SI" sz="2800" dirty="0" smtClean="0"/>
              <a:t>?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I </a:t>
            </a:r>
            <a:r>
              <a:rPr lang="sl-SI" sz="2800" b="1" dirty="0" err="1"/>
              <a:t>don't</a:t>
            </a:r>
            <a:r>
              <a:rPr lang="sl-SI" sz="2800" b="1" dirty="0"/>
              <a:t> </a:t>
            </a:r>
            <a:r>
              <a:rPr lang="sl-SI" sz="2800" b="1" dirty="0" err="1"/>
              <a:t>travel</a:t>
            </a:r>
            <a:r>
              <a:rPr lang="sl-SI" sz="2800" dirty="0"/>
              <a:t> </a:t>
            </a:r>
            <a:r>
              <a:rPr lang="sl-SI" sz="2800" dirty="0" err="1"/>
              <a:t>very</a:t>
            </a:r>
            <a:r>
              <a:rPr lang="sl-SI" sz="2800" dirty="0"/>
              <a:t> </a:t>
            </a:r>
            <a:r>
              <a:rPr lang="sl-SI" sz="2800" dirty="0" err="1"/>
              <a:t>often</a:t>
            </a:r>
            <a:r>
              <a:rPr lang="sl-SI" sz="2800" dirty="0"/>
              <a:t>.</a:t>
            </a:r>
            <a:endParaRPr lang="en-GB" sz="2800" dirty="0"/>
          </a:p>
          <a:p>
            <a:pPr lvl="0"/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222794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800" dirty="0" smtClean="0"/>
              <a:t>RABA:</a:t>
            </a:r>
          </a:p>
          <a:p>
            <a:pPr lvl="0"/>
            <a:r>
              <a:rPr lang="sl-SI" sz="2800" dirty="0" smtClean="0"/>
              <a:t>Ko opisujemo dogajanje v knjigah/filmih</a:t>
            </a:r>
            <a:br>
              <a:rPr lang="sl-SI" sz="2800" dirty="0" smtClean="0"/>
            </a:b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hero</a:t>
            </a:r>
            <a:r>
              <a:rPr lang="sl-SI" sz="2800" dirty="0"/>
              <a:t> </a:t>
            </a:r>
            <a:r>
              <a:rPr lang="sl-SI" sz="2800" b="1" dirty="0" err="1"/>
              <a:t>dies</a:t>
            </a:r>
            <a:r>
              <a:rPr lang="sl-SI" sz="2800" dirty="0"/>
              <a:t> at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end</a:t>
            </a:r>
            <a:r>
              <a:rPr lang="sl-SI" sz="2800" dirty="0"/>
              <a:t> </a:t>
            </a:r>
            <a:r>
              <a:rPr lang="sl-SI" sz="2800" dirty="0" err="1"/>
              <a:t>of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smtClean="0"/>
              <a:t>film.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A </a:t>
            </a:r>
            <a:r>
              <a:rPr lang="sl-SI" sz="2800" dirty="0" err="1"/>
              <a:t>young</a:t>
            </a:r>
            <a:r>
              <a:rPr lang="sl-SI" sz="2800" dirty="0"/>
              <a:t> </a:t>
            </a:r>
            <a:r>
              <a:rPr lang="sl-SI" sz="2800" dirty="0" err="1"/>
              <a:t>woman</a:t>
            </a:r>
            <a:r>
              <a:rPr lang="sl-SI" sz="2800" dirty="0"/>
              <a:t> </a:t>
            </a:r>
            <a:r>
              <a:rPr lang="sl-SI" sz="2800" b="1" dirty="0" err="1"/>
              <a:t>travels</a:t>
            </a:r>
            <a:r>
              <a:rPr lang="sl-SI" sz="2800" dirty="0"/>
              <a:t> </a:t>
            </a:r>
            <a:r>
              <a:rPr lang="sl-SI" sz="2800" dirty="0" err="1"/>
              <a:t>through</a:t>
            </a:r>
            <a:r>
              <a:rPr lang="sl-SI" sz="2800" dirty="0"/>
              <a:t> </a:t>
            </a:r>
            <a:r>
              <a:rPr lang="sl-SI" sz="2800" dirty="0" err="1"/>
              <a:t>Europe</a:t>
            </a:r>
            <a:r>
              <a:rPr lang="sl-SI" sz="2800" dirty="0"/>
              <a:t>, </a:t>
            </a:r>
            <a:r>
              <a:rPr lang="sl-SI" sz="2800" dirty="0" err="1"/>
              <a:t>where</a:t>
            </a:r>
            <a:r>
              <a:rPr lang="sl-SI" sz="2800" dirty="0"/>
              <a:t> </a:t>
            </a:r>
            <a:r>
              <a:rPr lang="sl-SI" sz="2800" dirty="0" err="1"/>
              <a:t>she</a:t>
            </a:r>
            <a:r>
              <a:rPr lang="sl-SI" sz="2800" dirty="0"/>
              <a:t> </a:t>
            </a:r>
            <a:r>
              <a:rPr lang="sl-SI" sz="2800" b="1" dirty="0" err="1"/>
              <a:t>meets</a:t>
            </a:r>
            <a:r>
              <a:rPr lang="sl-SI" sz="2800" dirty="0"/>
              <a:t> </a:t>
            </a:r>
            <a:r>
              <a:rPr lang="sl-SI" sz="2800" dirty="0" err="1"/>
              <a:t>different</a:t>
            </a:r>
            <a:r>
              <a:rPr lang="sl-SI" sz="2800" dirty="0"/>
              <a:t> </a:t>
            </a:r>
            <a:r>
              <a:rPr lang="sl-SI" sz="2800" dirty="0" err="1"/>
              <a:t>people</a:t>
            </a:r>
            <a:r>
              <a:rPr lang="sl-SI" sz="2800" dirty="0"/>
              <a:t>, </a:t>
            </a:r>
            <a:r>
              <a:rPr lang="sl-SI" sz="2800" dirty="0" err="1"/>
              <a:t>and</a:t>
            </a:r>
            <a:r>
              <a:rPr lang="sl-SI" sz="2800" dirty="0"/>
              <a:t> </a:t>
            </a:r>
            <a:r>
              <a:rPr lang="sl-SI" sz="2800" dirty="0" err="1"/>
              <a:t>finally</a:t>
            </a:r>
            <a:r>
              <a:rPr lang="sl-SI" sz="2800" dirty="0"/>
              <a:t> </a:t>
            </a:r>
            <a:r>
              <a:rPr lang="sl-SI" sz="2800" b="1" dirty="0" err="1"/>
              <a:t>falls</a:t>
            </a:r>
            <a:r>
              <a:rPr lang="sl-SI" sz="2800" dirty="0"/>
              <a:t> in </a:t>
            </a:r>
            <a:r>
              <a:rPr lang="sl-SI" sz="2800" dirty="0" smtClean="0"/>
              <a:t>love.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smtClean="0"/>
              <a:t>In </a:t>
            </a:r>
            <a:r>
              <a:rPr lang="sl-SI" sz="2800" dirty="0" err="1"/>
              <a:t>this</a:t>
            </a:r>
            <a:r>
              <a:rPr lang="sl-SI" sz="2800" dirty="0"/>
              <a:t> </a:t>
            </a:r>
            <a:r>
              <a:rPr lang="sl-SI" sz="2800" dirty="0" err="1"/>
              <a:t>book</a:t>
            </a:r>
            <a:r>
              <a:rPr lang="sl-SI" sz="2800" dirty="0"/>
              <a:t>, </a:t>
            </a:r>
            <a:r>
              <a:rPr lang="sl-SI" sz="2800" dirty="0" err="1"/>
              <a:t>an</a:t>
            </a:r>
            <a:r>
              <a:rPr lang="sl-SI" sz="2800" dirty="0"/>
              <a:t> </a:t>
            </a:r>
            <a:r>
              <a:rPr lang="sl-SI" sz="2800" dirty="0" err="1"/>
              <a:t>army</a:t>
            </a:r>
            <a:r>
              <a:rPr lang="sl-SI" sz="2800" dirty="0"/>
              <a:t> </a:t>
            </a:r>
            <a:r>
              <a:rPr lang="sl-SI" sz="2800" b="1" dirty="0" err="1"/>
              <a:t>invades</a:t>
            </a:r>
            <a:r>
              <a:rPr lang="sl-SI" sz="2800" dirty="0"/>
              <a:t> </a:t>
            </a:r>
            <a:r>
              <a:rPr lang="sl-SI" sz="2800" dirty="0" err="1" smtClean="0"/>
              <a:t>Britain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The</a:t>
            </a:r>
            <a:r>
              <a:rPr lang="sl-SI" sz="2800" dirty="0" smtClean="0"/>
              <a:t> </a:t>
            </a:r>
            <a:r>
              <a:rPr lang="sl-SI" sz="2800" dirty="0" err="1"/>
              <a:t>main</a:t>
            </a:r>
            <a:r>
              <a:rPr lang="sl-SI" sz="2800" dirty="0"/>
              <a:t> </a:t>
            </a:r>
            <a:r>
              <a:rPr lang="sl-SI" sz="2800" dirty="0" err="1"/>
              <a:t>character</a:t>
            </a:r>
            <a:r>
              <a:rPr lang="sl-SI" sz="2800" dirty="0"/>
              <a:t> </a:t>
            </a:r>
            <a:r>
              <a:rPr lang="sl-SI" sz="2800" b="1" dirty="0"/>
              <a:t>is</a:t>
            </a:r>
            <a:r>
              <a:rPr lang="sl-SI" sz="2800" dirty="0"/>
              <a:t> </a:t>
            </a:r>
            <a:r>
              <a:rPr lang="sl-SI" sz="2800" dirty="0" err="1"/>
              <a:t>very</a:t>
            </a:r>
            <a:r>
              <a:rPr lang="sl-SI" sz="2800" dirty="0"/>
              <a:t> </a:t>
            </a:r>
            <a:r>
              <a:rPr lang="sl-SI" sz="2800" dirty="0" err="1"/>
              <a:t>pretty</a:t>
            </a:r>
            <a:r>
              <a:rPr lang="sl-SI" sz="2800" dirty="0"/>
              <a:t> </a:t>
            </a:r>
            <a:r>
              <a:rPr lang="sl-SI" sz="2800" dirty="0" err="1"/>
              <a:t>and</a:t>
            </a:r>
            <a:r>
              <a:rPr lang="sl-SI" sz="2800" dirty="0"/>
              <a:t> </a:t>
            </a:r>
            <a:r>
              <a:rPr lang="sl-SI" sz="2800" b="1" dirty="0" err="1"/>
              <a:t>works</a:t>
            </a:r>
            <a:r>
              <a:rPr lang="sl-SI" sz="2800" dirty="0"/>
              <a:t> in a </a:t>
            </a:r>
            <a:r>
              <a:rPr lang="sl-SI" sz="2800" dirty="0" err="1"/>
              <a:t>bookshop</a:t>
            </a:r>
            <a:r>
              <a:rPr lang="sl-SI" sz="2800" dirty="0"/>
              <a:t>.</a:t>
            </a:r>
            <a:endParaRPr lang="en-GB" sz="2800" dirty="0"/>
          </a:p>
          <a:p>
            <a:pPr lvl="0"/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244127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800" dirty="0" smtClean="0"/>
              <a:t>RABA:</a:t>
            </a:r>
          </a:p>
          <a:p>
            <a:pPr lvl="0"/>
            <a:r>
              <a:rPr lang="sl-SI" sz="2800" dirty="0" smtClean="0"/>
              <a:t>Ko govorimo o prihodnosti (stalni urniki)</a:t>
            </a:r>
            <a:br>
              <a:rPr lang="sl-SI" sz="2800" dirty="0" smtClean="0"/>
            </a:br>
            <a:r>
              <a:rPr lang="sl-SI" sz="2800" dirty="0" err="1"/>
              <a:t>School</a:t>
            </a:r>
            <a:r>
              <a:rPr lang="sl-SI" sz="2800" dirty="0"/>
              <a:t> </a:t>
            </a:r>
            <a:r>
              <a:rPr lang="sl-SI" sz="2800" b="1" dirty="0" err="1"/>
              <a:t>begins</a:t>
            </a:r>
            <a:r>
              <a:rPr lang="sl-SI" sz="2800" dirty="0"/>
              <a:t> at </a:t>
            </a:r>
            <a:r>
              <a:rPr lang="sl-SI" sz="2800" dirty="0" err="1"/>
              <a:t>nine</a:t>
            </a:r>
            <a:r>
              <a:rPr lang="sl-SI" sz="2800" dirty="0"/>
              <a:t> </a:t>
            </a:r>
            <a:r>
              <a:rPr lang="sl-SI" sz="2800" dirty="0" err="1" smtClean="0"/>
              <a:t>tomorrow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Our</a:t>
            </a:r>
            <a:r>
              <a:rPr lang="sl-SI" sz="2800" dirty="0" smtClean="0"/>
              <a:t> </a:t>
            </a:r>
            <a:r>
              <a:rPr lang="sl-SI" sz="2800" dirty="0" err="1"/>
              <a:t>train</a:t>
            </a:r>
            <a:r>
              <a:rPr lang="sl-SI" sz="2800" dirty="0"/>
              <a:t> </a:t>
            </a:r>
            <a:r>
              <a:rPr lang="sl-SI" sz="2800" b="1" dirty="0" err="1"/>
              <a:t>leaves</a:t>
            </a:r>
            <a:r>
              <a:rPr lang="sl-SI" sz="2800" dirty="0"/>
              <a:t> at </a:t>
            </a:r>
            <a:r>
              <a:rPr lang="sl-SI" sz="2800" dirty="0" err="1" smtClean="0"/>
              <a:t>eleven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What</a:t>
            </a:r>
            <a:r>
              <a:rPr lang="sl-SI" sz="2800" dirty="0" smtClean="0"/>
              <a:t> </a:t>
            </a:r>
            <a:r>
              <a:rPr lang="sl-SI" sz="2800" dirty="0"/>
              <a:t>time </a:t>
            </a:r>
            <a:r>
              <a:rPr lang="sl-SI" sz="2800" b="1" dirty="0" err="1"/>
              <a:t>does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film </a:t>
            </a:r>
            <a:r>
              <a:rPr lang="sl-SI" sz="2800" b="1" dirty="0" smtClean="0"/>
              <a:t>start?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The</a:t>
            </a:r>
            <a:r>
              <a:rPr lang="sl-SI" sz="2800" dirty="0" smtClean="0"/>
              <a:t> </a:t>
            </a:r>
            <a:r>
              <a:rPr lang="sl-SI" sz="2800" dirty="0"/>
              <a:t>plane </a:t>
            </a:r>
            <a:r>
              <a:rPr lang="sl-SI" sz="2800" b="1" dirty="0" err="1"/>
              <a:t>doesn't</a:t>
            </a:r>
            <a:r>
              <a:rPr lang="sl-SI" sz="2800" b="1" dirty="0"/>
              <a:t> </a:t>
            </a:r>
            <a:r>
              <a:rPr lang="sl-SI" sz="2800" b="1" dirty="0" err="1"/>
              <a:t>arrive</a:t>
            </a:r>
            <a:r>
              <a:rPr lang="sl-SI" sz="2800" dirty="0"/>
              <a:t> at </a:t>
            </a:r>
            <a:r>
              <a:rPr lang="sl-SI" sz="2800" dirty="0" err="1"/>
              <a:t>seven</a:t>
            </a:r>
            <a:r>
              <a:rPr lang="sl-SI" sz="2800" dirty="0"/>
              <a:t>, it </a:t>
            </a:r>
            <a:r>
              <a:rPr lang="sl-SI" sz="2800" b="1" dirty="0" err="1"/>
              <a:t>arrives</a:t>
            </a:r>
            <a:r>
              <a:rPr lang="sl-SI" sz="2800" dirty="0"/>
              <a:t> at </a:t>
            </a:r>
            <a:r>
              <a:rPr lang="sl-SI" sz="2800" dirty="0" err="1"/>
              <a:t>seven</a:t>
            </a:r>
            <a:r>
              <a:rPr lang="sl-SI" sz="2800" dirty="0"/>
              <a:t> </a:t>
            </a:r>
            <a:r>
              <a:rPr lang="sl-SI" sz="2800" dirty="0" err="1" smtClean="0"/>
              <a:t>thirty</a:t>
            </a:r>
            <a:r>
              <a:rPr lang="sl-SI" sz="2800" dirty="0" smtClean="0"/>
              <a:t>.</a:t>
            </a:r>
            <a:r>
              <a:rPr lang="sl-SI" sz="2800" dirty="0"/>
              <a:t/>
            </a:r>
            <a:br>
              <a:rPr lang="sl-SI" sz="2800" dirty="0"/>
            </a:br>
            <a:r>
              <a:rPr lang="sl-SI" sz="2800" dirty="0" err="1" smtClean="0"/>
              <a:t>When</a:t>
            </a:r>
            <a:r>
              <a:rPr lang="sl-SI" sz="2800" dirty="0" smtClean="0"/>
              <a:t> </a:t>
            </a:r>
            <a:r>
              <a:rPr lang="sl-SI" sz="2800" b="1" dirty="0" err="1"/>
              <a:t>does</a:t>
            </a:r>
            <a:r>
              <a:rPr lang="sl-SI" sz="2800" dirty="0"/>
              <a:t> </a:t>
            </a:r>
            <a:r>
              <a:rPr lang="sl-SI" sz="2800" dirty="0" err="1"/>
              <a:t>the</a:t>
            </a:r>
            <a:r>
              <a:rPr lang="sl-SI" sz="2800" dirty="0"/>
              <a:t> </a:t>
            </a:r>
            <a:r>
              <a:rPr lang="sl-SI" sz="2800" dirty="0" err="1"/>
              <a:t>class</a:t>
            </a:r>
            <a:r>
              <a:rPr lang="sl-SI" sz="2800" dirty="0"/>
              <a:t> </a:t>
            </a:r>
            <a:r>
              <a:rPr lang="sl-SI" sz="2800" b="1" dirty="0" err="1"/>
              <a:t>finish</a:t>
            </a:r>
            <a:r>
              <a:rPr lang="sl-SI" sz="2800" b="1" dirty="0"/>
              <a:t>?</a:t>
            </a:r>
            <a:endParaRPr lang="en-GB" sz="2800" dirty="0"/>
          </a:p>
          <a:p>
            <a:pPr marL="0" lvl="0" indent="0">
              <a:buNone/>
            </a:pPr>
            <a:r>
              <a:rPr lang="sl-SI" sz="2800" dirty="0" smtClean="0"/>
              <a:t/>
            </a:r>
            <a:br>
              <a:rPr lang="sl-SI" sz="2800" dirty="0" smtClean="0"/>
            </a:br>
            <a:endParaRPr lang="en-GB" sz="2800" dirty="0"/>
          </a:p>
          <a:p>
            <a:pPr lvl="0"/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263433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l-SI" sz="2800" dirty="0" smtClean="0"/>
              <a:t>TO BE:</a:t>
            </a:r>
          </a:p>
          <a:p>
            <a:pPr marL="0" indent="0">
              <a:buNone/>
            </a:pPr>
            <a:r>
              <a:rPr lang="sl-SI" sz="2800" dirty="0" smtClean="0"/>
              <a:t>+</a:t>
            </a:r>
          </a:p>
          <a:p>
            <a:pPr marL="0" indent="0">
              <a:buNone/>
            </a:pPr>
            <a:r>
              <a:rPr lang="sl-SI" sz="2800" dirty="0" smtClean="0"/>
              <a:t>I AM a </a:t>
            </a:r>
            <a:r>
              <a:rPr lang="sl-SI" sz="2800" dirty="0" err="1" smtClean="0"/>
              <a:t>student</a:t>
            </a:r>
            <a:r>
              <a:rPr lang="sl-SI" sz="2800" dirty="0" smtClean="0"/>
              <a:t>.</a:t>
            </a:r>
          </a:p>
          <a:p>
            <a:pPr marL="0" indent="0">
              <a:buNone/>
            </a:pPr>
            <a:r>
              <a:rPr lang="sl-SI" sz="2800" dirty="0" smtClean="0"/>
              <a:t>YOU ARE a </a:t>
            </a:r>
            <a:r>
              <a:rPr lang="sl-SI" sz="2800" dirty="0" err="1" smtClean="0"/>
              <a:t>teacher</a:t>
            </a:r>
            <a:r>
              <a:rPr lang="sl-SI" sz="2800" dirty="0" smtClean="0"/>
              <a:t>.</a:t>
            </a:r>
          </a:p>
          <a:p>
            <a:pPr marL="0" indent="0">
              <a:buNone/>
            </a:pPr>
            <a:r>
              <a:rPr lang="sl-SI" sz="2800" dirty="0" smtClean="0"/>
              <a:t>HE/SHE IS a </a:t>
            </a:r>
            <a:r>
              <a:rPr lang="sl-SI" sz="2800" dirty="0" err="1" smtClean="0"/>
              <a:t>lawyer</a:t>
            </a:r>
            <a:r>
              <a:rPr lang="sl-SI" sz="2800" dirty="0" smtClean="0"/>
              <a:t>.</a:t>
            </a:r>
          </a:p>
          <a:p>
            <a:pPr marL="0" indent="0">
              <a:buNone/>
            </a:pPr>
            <a:r>
              <a:rPr lang="sl-SI" sz="2800" dirty="0" smtClean="0"/>
              <a:t>IT IS a </a:t>
            </a:r>
            <a:r>
              <a:rPr lang="sl-SI" sz="2800" dirty="0" err="1" smtClean="0"/>
              <a:t>cat</a:t>
            </a:r>
            <a:r>
              <a:rPr lang="sl-SI" sz="2800" dirty="0" smtClean="0"/>
              <a:t>.</a:t>
            </a:r>
          </a:p>
          <a:p>
            <a:pPr marL="0" indent="0">
              <a:buNone/>
            </a:pPr>
            <a:r>
              <a:rPr lang="sl-SI" sz="2800" dirty="0" smtClean="0"/>
              <a:t>WE ARE </a:t>
            </a:r>
            <a:r>
              <a:rPr lang="sl-SI" sz="2800" dirty="0" err="1" smtClean="0"/>
              <a:t>friends</a:t>
            </a:r>
            <a:r>
              <a:rPr lang="sl-SI" sz="2800" dirty="0" smtClean="0"/>
              <a:t>.</a:t>
            </a:r>
          </a:p>
          <a:p>
            <a:pPr marL="0" indent="0">
              <a:buNone/>
            </a:pPr>
            <a:r>
              <a:rPr lang="sl-SI" sz="2800" dirty="0" smtClean="0"/>
              <a:t>YOU ARE </a:t>
            </a:r>
            <a:r>
              <a:rPr lang="sl-SI" sz="2800" dirty="0" err="1" smtClean="0"/>
              <a:t>my</a:t>
            </a:r>
            <a:r>
              <a:rPr lang="sl-SI" sz="2800" dirty="0" smtClean="0"/>
              <a:t> </a:t>
            </a:r>
            <a:r>
              <a:rPr lang="sl-SI" sz="2800" dirty="0" err="1" smtClean="0"/>
              <a:t>schoolmates</a:t>
            </a:r>
            <a:r>
              <a:rPr lang="sl-SI" sz="2800" dirty="0" smtClean="0"/>
              <a:t>.</a:t>
            </a:r>
          </a:p>
          <a:p>
            <a:pPr marL="0" indent="0">
              <a:buNone/>
            </a:pPr>
            <a:r>
              <a:rPr lang="sl-SI" sz="2800" dirty="0" smtClean="0"/>
              <a:t>THEY ARE </a:t>
            </a:r>
            <a:r>
              <a:rPr lang="sl-SI" sz="2800" dirty="0" err="1" smtClean="0"/>
              <a:t>my</a:t>
            </a:r>
            <a:r>
              <a:rPr lang="sl-SI" sz="2800" dirty="0" smtClean="0"/>
              <a:t> </a:t>
            </a:r>
            <a:r>
              <a:rPr lang="sl-SI" sz="2800" dirty="0" err="1" smtClean="0"/>
              <a:t>siblings</a:t>
            </a:r>
            <a:r>
              <a:rPr lang="sl-SI" sz="2800" dirty="0" smtClean="0"/>
              <a:t>.</a:t>
            </a:r>
          </a:p>
          <a:p>
            <a:pPr marL="0" indent="0">
              <a:buNone/>
            </a:pPr>
            <a:endParaRPr lang="sl-SI" sz="2800" dirty="0" smtClean="0"/>
          </a:p>
          <a:p>
            <a:pPr marL="0" lvl="0" indent="0">
              <a:buNone/>
            </a:pPr>
            <a:r>
              <a:rPr lang="sl-SI" sz="2800" dirty="0" smtClean="0"/>
              <a:t/>
            </a:r>
            <a:br>
              <a:rPr lang="sl-SI" sz="2800" dirty="0" smtClean="0"/>
            </a:br>
            <a:endParaRPr lang="en-GB" sz="2800" dirty="0"/>
          </a:p>
          <a:p>
            <a:pPr lvl="0"/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72513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</a:t>
            </a:r>
            <a:endParaRPr lang="sl-SI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51678" y="1494262"/>
            <a:ext cx="10178322" cy="449684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l-SI" sz="2800" dirty="0" smtClean="0"/>
              <a:t>TO BE:</a:t>
            </a:r>
          </a:p>
          <a:p>
            <a:pPr marL="0" indent="0">
              <a:buNone/>
            </a:pPr>
            <a:r>
              <a:rPr lang="sl-SI" sz="2800" dirty="0"/>
              <a:t>-</a:t>
            </a:r>
            <a:endParaRPr lang="sl-SI" sz="2800" dirty="0" smtClean="0"/>
          </a:p>
          <a:p>
            <a:pPr marL="0" indent="0">
              <a:buNone/>
            </a:pPr>
            <a:r>
              <a:rPr lang="sl-SI" sz="2800" dirty="0" smtClean="0"/>
              <a:t>I AM NOT a </a:t>
            </a:r>
            <a:r>
              <a:rPr lang="sl-SI" sz="2800" dirty="0" err="1" smtClean="0"/>
              <a:t>student</a:t>
            </a:r>
            <a:r>
              <a:rPr lang="sl-SI" sz="2800" dirty="0" smtClean="0"/>
              <a:t>.</a:t>
            </a:r>
          </a:p>
          <a:p>
            <a:pPr marL="0" indent="0">
              <a:buNone/>
            </a:pPr>
            <a:r>
              <a:rPr lang="sl-SI" sz="2800" dirty="0" smtClean="0"/>
              <a:t>YOU ARE NOT a </a:t>
            </a:r>
            <a:r>
              <a:rPr lang="sl-SI" sz="2800" dirty="0" err="1" smtClean="0"/>
              <a:t>teacher</a:t>
            </a:r>
            <a:r>
              <a:rPr lang="sl-SI" sz="2800" dirty="0" smtClean="0"/>
              <a:t>.</a:t>
            </a:r>
          </a:p>
          <a:p>
            <a:pPr marL="0" indent="0">
              <a:buNone/>
            </a:pPr>
            <a:r>
              <a:rPr lang="sl-SI" sz="2800" dirty="0" smtClean="0"/>
              <a:t>HE/SHE IS NOT a </a:t>
            </a:r>
            <a:r>
              <a:rPr lang="sl-SI" sz="2800" dirty="0" err="1" smtClean="0"/>
              <a:t>lawyer</a:t>
            </a:r>
            <a:r>
              <a:rPr lang="sl-SI" sz="2800" dirty="0" smtClean="0"/>
              <a:t>.</a:t>
            </a:r>
          </a:p>
          <a:p>
            <a:pPr marL="0" indent="0">
              <a:buNone/>
            </a:pPr>
            <a:r>
              <a:rPr lang="sl-SI" sz="2800" dirty="0" smtClean="0"/>
              <a:t>IT IS NOT a </a:t>
            </a:r>
            <a:r>
              <a:rPr lang="sl-SI" sz="2800" dirty="0" err="1" smtClean="0"/>
              <a:t>cat</a:t>
            </a:r>
            <a:r>
              <a:rPr lang="sl-SI" sz="2800" dirty="0" smtClean="0"/>
              <a:t>.</a:t>
            </a:r>
          </a:p>
          <a:p>
            <a:pPr marL="0" indent="0">
              <a:buNone/>
            </a:pPr>
            <a:r>
              <a:rPr lang="sl-SI" sz="2800" dirty="0" smtClean="0"/>
              <a:t>WE ARE NOT </a:t>
            </a:r>
            <a:r>
              <a:rPr lang="sl-SI" sz="2800" dirty="0" err="1" smtClean="0"/>
              <a:t>friends</a:t>
            </a:r>
            <a:r>
              <a:rPr lang="sl-SI" sz="2800" dirty="0" smtClean="0"/>
              <a:t>.</a:t>
            </a:r>
          </a:p>
          <a:p>
            <a:pPr marL="0" indent="0">
              <a:buNone/>
            </a:pPr>
            <a:r>
              <a:rPr lang="sl-SI" sz="2800" dirty="0" smtClean="0"/>
              <a:t>YOU ARE NOT </a:t>
            </a:r>
            <a:r>
              <a:rPr lang="sl-SI" sz="2800" dirty="0" err="1" smtClean="0"/>
              <a:t>my</a:t>
            </a:r>
            <a:r>
              <a:rPr lang="sl-SI" sz="2800" dirty="0" smtClean="0"/>
              <a:t> </a:t>
            </a:r>
            <a:r>
              <a:rPr lang="sl-SI" sz="2800" dirty="0" err="1" smtClean="0"/>
              <a:t>schoolmates</a:t>
            </a:r>
            <a:r>
              <a:rPr lang="sl-SI" sz="2800" dirty="0" smtClean="0"/>
              <a:t>.</a:t>
            </a:r>
          </a:p>
          <a:p>
            <a:pPr marL="0" indent="0">
              <a:buNone/>
            </a:pPr>
            <a:r>
              <a:rPr lang="sl-SI" sz="2800" dirty="0" smtClean="0"/>
              <a:t>THEY ARE NOT </a:t>
            </a:r>
            <a:r>
              <a:rPr lang="sl-SI" sz="2800" dirty="0" err="1" smtClean="0"/>
              <a:t>my</a:t>
            </a:r>
            <a:r>
              <a:rPr lang="sl-SI" sz="2800" dirty="0" smtClean="0"/>
              <a:t> </a:t>
            </a:r>
            <a:r>
              <a:rPr lang="sl-SI" sz="2800" dirty="0" err="1" smtClean="0"/>
              <a:t>siblings</a:t>
            </a:r>
            <a:r>
              <a:rPr lang="sl-SI" sz="2800" dirty="0" smtClean="0"/>
              <a:t>.</a:t>
            </a:r>
          </a:p>
          <a:p>
            <a:pPr marL="0" indent="0">
              <a:buNone/>
            </a:pPr>
            <a:endParaRPr lang="sl-SI" sz="2800" dirty="0" smtClean="0"/>
          </a:p>
          <a:p>
            <a:pPr marL="0" lvl="0" indent="0">
              <a:buNone/>
            </a:pPr>
            <a:r>
              <a:rPr lang="sl-SI" sz="2800" dirty="0" smtClean="0"/>
              <a:t/>
            </a:r>
            <a:br>
              <a:rPr lang="sl-SI" sz="2800" dirty="0" smtClean="0"/>
            </a:br>
            <a:endParaRPr lang="en-GB" sz="2800" dirty="0"/>
          </a:p>
          <a:p>
            <a:pPr lvl="0"/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396729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Moje Znanje">
      <a:majorFont>
        <a:latin typeface="Berlin Sans FB"/>
        <a:ea typeface=""/>
        <a:cs typeface=""/>
      </a:majorFont>
      <a:minorFont>
        <a:latin typeface="Berlin Sans FB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je Znanje PowerPoint template" id="{EE203216-807A-4B81-9BEA-6D212EA3C112}" vid="{253455AD-3734-4BB4-BFB2-9F06F96C7C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MojeZnanje_PPT_template</Template>
  <TotalTime>1464</TotalTime>
  <Words>1027</Words>
  <Application>Microsoft Office PowerPoint</Application>
  <PresentationFormat>Widescreen</PresentationFormat>
  <Paragraphs>239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Berlin Sans FB</vt:lpstr>
      <vt:lpstr>Gill Sans MT</vt:lpstr>
      <vt:lpstr>Wingdings</vt:lpstr>
      <vt:lpstr>Badge</vt:lpstr>
      <vt:lpstr>ANGLEŠČINA V VSAKDANJEM ŽIVLJENJU</vt:lpstr>
      <vt:lpstr>O AVTORICI</vt:lpstr>
      <vt:lpstr>PRESENT SIMPLE</vt:lpstr>
      <vt:lpstr>PRESENT SIMPLE</vt:lpstr>
      <vt:lpstr>PRESENT SIMPLE</vt:lpstr>
      <vt:lpstr>PRESENT SIMPLE</vt:lpstr>
      <vt:lpstr>PRESENT SIMPLE</vt:lpstr>
      <vt:lpstr>PRESENT SIMPLE</vt:lpstr>
      <vt:lpstr>PRESENT SIMPLE</vt:lpstr>
      <vt:lpstr>PRESENT SIMPLE</vt:lpstr>
      <vt:lpstr>PRESENT SIMPLE</vt:lpstr>
      <vt:lpstr>PRESENT SIMPLE</vt:lpstr>
      <vt:lpstr>PRESENT SIMPLE</vt:lpstr>
      <vt:lpstr>PRESENT SIMPLE</vt:lpstr>
      <vt:lpstr>PRESENT SIMPLE</vt:lpstr>
      <vt:lpstr>PRESENT SIMPLE</vt:lpstr>
      <vt:lpstr>PRESENT SIMPLE</vt:lpstr>
      <vt:lpstr>PRESENT SIMPLE - VAJE</vt:lpstr>
      <vt:lpstr>PRESENT SIMPLE - VAJE</vt:lpstr>
      <vt:lpstr>PRESENT SIMPLE - VPRAŠANJA</vt:lpstr>
      <vt:lpstr>PRESENT SIMPLE - VPRAŠANJA</vt:lpstr>
      <vt:lpstr>PRESENT SIMPLE - VPRAŠANJA</vt:lpstr>
      <vt:lpstr>PRESENT SIMPLE - VPRAŠANJA</vt:lpstr>
      <vt:lpstr>PRESENT SIMPLE - VPRAŠANJA</vt:lpstr>
      <vt:lpstr>TIME</vt:lpstr>
      <vt:lpstr>TIME</vt:lpstr>
      <vt:lpstr>TIME</vt:lpstr>
      <vt:lpstr>TIME</vt:lpstr>
      <vt:lpstr>NUMBERS</vt:lpstr>
      <vt:lpstr>NUMBERS</vt:lpstr>
      <vt:lpstr>NUMBERS</vt:lpstr>
      <vt:lpstr>NUMBERS</vt:lpstr>
      <vt:lpstr>DAYS OF THE WEEK</vt:lpstr>
      <vt:lpstr>MONTHS</vt:lpstr>
      <vt:lpstr>DATES</vt:lpstr>
      <vt:lpstr>ORDINAL NUMBERS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ENGLISH</dc:title>
  <dc:creator>Maruša</dc:creator>
  <cp:lastModifiedBy>Maruša</cp:lastModifiedBy>
  <cp:revision>48</cp:revision>
  <dcterms:created xsi:type="dcterms:W3CDTF">2017-09-20T18:32:24Z</dcterms:created>
  <dcterms:modified xsi:type="dcterms:W3CDTF">2018-05-30T18:52:42Z</dcterms:modified>
</cp:coreProperties>
</file>