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73" r:id="rId3"/>
    <p:sldId id="274" r:id="rId4"/>
    <p:sldId id="276" r:id="rId5"/>
    <p:sldId id="275" r:id="rId6"/>
    <p:sldId id="280" r:id="rId7"/>
    <p:sldId id="282" r:id="rId8"/>
    <p:sldId id="281" r:id="rId9"/>
    <p:sldId id="283" r:id="rId10"/>
    <p:sldId id="284" r:id="rId11"/>
    <p:sldId id="285" r:id="rId12"/>
    <p:sldId id="286" r:id="rId13"/>
    <p:sldId id="277" r:id="rId14"/>
    <p:sldId id="278" r:id="rId15"/>
    <p:sldId id="279" r:id="rId16"/>
    <p:sldId id="287" r:id="rId17"/>
    <p:sldId id="288" r:id="rId18"/>
    <p:sldId id="289" r:id="rId19"/>
    <p:sldId id="290" r:id="rId20"/>
    <p:sldId id="291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 smtClean="0"/>
              <a:t>Kliknite, da uredite slog podnaslova matrice</a:t>
            </a:r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16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9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8540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6207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1920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69" y="29051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2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883801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079106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1349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3996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312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1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www.mojeznanje.si</a:t>
            </a:r>
            <a:endParaRPr lang="sl-SI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75" y="5646772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3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Le </a:t>
            </a:r>
            <a:r>
              <a:rPr lang="sl-SI" dirty="0" err="1" smtClean="0"/>
              <a:t>français</a:t>
            </a:r>
            <a:r>
              <a:rPr lang="sl-SI" dirty="0" smtClean="0"/>
              <a:t> des </a:t>
            </a:r>
            <a:r>
              <a:rPr lang="sl-SI" dirty="0" err="1" smtClean="0"/>
              <a:t>affaires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A1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smtClean="0"/>
              <a:t>Par : Jan Rant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6719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52145"/>
          </a:xfrm>
        </p:spPr>
        <p:txBody>
          <a:bodyPr/>
          <a:lstStyle/>
          <a:p>
            <a:r>
              <a:rPr lang="sl-SI" dirty="0" err="1" smtClean="0"/>
              <a:t>Adjectifs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606378"/>
            <a:ext cx="4333576" cy="5251621"/>
          </a:xfrm>
        </p:spPr>
        <p:txBody>
          <a:bodyPr/>
          <a:lstStyle/>
          <a:p>
            <a:r>
              <a:rPr lang="sl-SI" dirty="0" err="1" smtClean="0"/>
              <a:t>Beau</a:t>
            </a:r>
            <a:r>
              <a:rPr lang="sl-SI" dirty="0" smtClean="0"/>
              <a:t>/</a:t>
            </a:r>
            <a:r>
              <a:rPr lang="sl-SI" dirty="0" err="1" smtClean="0"/>
              <a:t>belle</a:t>
            </a:r>
            <a:endParaRPr lang="sl-SI" dirty="0" smtClean="0"/>
          </a:p>
          <a:p>
            <a:r>
              <a:rPr lang="sl-SI" dirty="0" err="1" smtClean="0"/>
              <a:t>Travailleur</a:t>
            </a:r>
            <a:r>
              <a:rPr lang="sl-SI" dirty="0" smtClean="0"/>
              <a:t>/</a:t>
            </a:r>
            <a:r>
              <a:rPr lang="sl-SI" dirty="0" err="1" smtClean="0"/>
              <a:t>travailleuse</a:t>
            </a:r>
            <a:endParaRPr lang="sl-SI" dirty="0" smtClean="0"/>
          </a:p>
          <a:p>
            <a:r>
              <a:rPr lang="sl-SI" dirty="0" err="1" smtClean="0"/>
              <a:t>Ouvert</a:t>
            </a:r>
            <a:r>
              <a:rPr lang="sl-SI" dirty="0" smtClean="0"/>
              <a:t>/</a:t>
            </a:r>
            <a:r>
              <a:rPr lang="sl-SI" dirty="0" err="1" smtClean="0"/>
              <a:t>ouverte</a:t>
            </a:r>
            <a:endParaRPr lang="sl-SI" dirty="0" smtClean="0"/>
          </a:p>
          <a:p>
            <a:r>
              <a:rPr lang="sl-SI" dirty="0" err="1" smtClean="0"/>
              <a:t>Jeune</a:t>
            </a:r>
            <a:r>
              <a:rPr lang="sl-SI" dirty="0" smtClean="0"/>
              <a:t>/</a:t>
            </a:r>
            <a:r>
              <a:rPr lang="sl-SI" dirty="0" err="1" smtClean="0"/>
              <a:t>jeune</a:t>
            </a:r>
            <a:endParaRPr lang="sl-SI" dirty="0" smtClean="0"/>
          </a:p>
          <a:p>
            <a:r>
              <a:rPr lang="sl-SI" dirty="0" err="1" smtClean="0"/>
              <a:t>Communicatif</a:t>
            </a:r>
            <a:r>
              <a:rPr lang="sl-SI" dirty="0" smtClean="0"/>
              <a:t>/</a:t>
            </a:r>
            <a:r>
              <a:rPr lang="sl-SI" dirty="0" err="1" smtClean="0"/>
              <a:t>communicative</a:t>
            </a:r>
            <a:endParaRPr lang="sl-SI" dirty="0" smtClean="0"/>
          </a:p>
          <a:p>
            <a:r>
              <a:rPr lang="sl-SI" dirty="0" smtClean="0"/>
              <a:t>Marié/</a:t>
            </a:r>
            <a:r>
              <a:rPr lang="sl-SI" dirty="0" err="1" smtClean="0"/>
              <a:t>mariée</a:t>
            </a:r>
            <a:endParaRPr lang="sl-SI" dirty="0" smtClean="0"/>
          </a:p>
          <a:p>
            <a:r>
              <a:rPr lang="sl-SI" dirty="0" err="1" smtClean="0"/>
              <a:t>Célibataire</a:t>
            </a:r>
            <a:r>
              <a:rPr lang="sl-SI" dirty="0" smtClean="0"/>
              <a:t>/</a:t>
            </a:r>
            <a:r>
              <a:rPr lang="sl-SI" dirty="0" err="1" smtClean="0"/>
              <a:t>célibataire</a:t>
            </a:r>
            <a:endParaRPr lang="sl-SI" dirty="0" smtClean="0"/>
          </a:p>
          <a:p>
            <a:r>
              <a:rPr lang="sl-SI" dirty="0" err="1" smtClean="0"/>
              <a:t>Agréable</a:t>
            </a:r>
            <a:r>
              <a:rPr lang="sl-SI" dirty="0" smtClean="0"/>
              <a:t>/</a:t>
            </a:r>
            <a:r>
              <a:rPr lang="sl-SI" dirty="0" err="1" smtClean="0"/>
              <a:t>agréable</a:t>
            </a:r>
            <a:endParaRPr lang="sl-SI" dirty="0" smtClean="0"/>
          </a:p>
          <a:p>
            <a:r>
              <a:rPr lang="sl-SI" dirty="0" err="1" smtClean="0"/>
              <a:t>Heureux</a:t>
            </a:r>
            <a:r>
              <a:rPr lang="sl-SI" dirty="0" smtClean="0"/>
              <a:t>/</a:t>
            </a:r>
            <a:r>
              <a:rPr lang="sl-SI" dirty="0" err="1" smtClean="0"/>
              <a:t>heureuse</a:t>
            </a:r>
            <a:endParaRPr lang="sl-SI" dirty="0" smtClean="0"/>
          </a:p>
          <a:p>
            <a:r>
              <a:rPr lang="sl-SI" dirty="0" smtClean="0"/>
              <a:t>Triste/triste</a:t>
            </a:r>
          </a:p>
          <a:p>
            <a:r>
              <a:rPr lang="sl-SI" dirty="0" err="1" smtClean="0"/>
              <a:t>Fâché</a:t>
            </a:r>
            <a:r>
              <a:rPr lang="sl-SI" dirty="0" smtClean="0"/>
              <a:t>/</a:t>
            </a:r>
            <a:r>
              <a:rPr lang="sl-SI" dirty="0" err="1" smtClean="0"/>
              <a:t>fâchée</a:t>
            </a:r>
            <a:endParaRPr lang="sl-SI" dirty="0" smtClean="0"/>
          </a:p>
          <a:p>
            <a:r>
              <a:rPr lang="sl-SI" dirty="0" err="1" smtClean="0"/>
              <a:t>Intéressant</a:t>
            </a:r>
            <a:r>
              <a:rPr lang="sl-SI" dirty="0" smtClean="0"/>
              <a:t>/</a:t>
            </a:r>
            <a:r>
              <a:rPr lang="sl-SI" dirty="0" err="1" smtClean="0"/>
              <a:t>intéressante</a:t>
            </a:r>
            <a:endParaRPr lang="fr-FR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6833286" y="3566638"/>
            <a:ext cx="4324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err="1" smtClean="0"/>
              <a:t>Trouvez</a:t>
            </a:r>
            <a:r>
              <a:rPr lang="sl-SI" dirty="0" smtClean="0"/>
              <a:t> </a:t>
            </a:r>
            <a:r>
              <a:rPr lang="sl-SI" dirty="0" err="1" smtClean="0"/>
              <a:t>leurs</a:t>
            </a:r>
            <a:r>
              <a:rPr lang="sl-SI" dirty="0" smtClean="0"/>
              <a:t> </a:t>
            </a:r>
            <a:r>
              <a:rPr lang="sl-SI" dirty="0" err="1" smtClean="0"/>
              <a:t>significations</a:t>
            </a:r>
            <a:r>
              <a:rPr lang="sl-SI" dirty="0" smtClean="0"/>
              <a:t>.</a:t>
            </a:r>
          </a:p>
          <a:p>
            <a:endParaRPr lang="sl-SI" dirty="0"/>
          </a:p>
          <a:p>
            <a:r>
              <a:rPr lang="sl-SI" dirty="0" err="1" smtClean="0"/>
              <a:t>Avant</a:t>
            </a:r>
            <a:r>
              <a:rPr lang="sl-SI" dirty="0" smtClean="0"/>
              <a:t> </a:t>
            </a:r>
            <a:r>
              <a:rPr lang="sl-SI" dirty="0" err="1" smtClean="0"/>
              <a:t>ou</a:t>
            </a:r>
            <a:r>
              <a:rPr lang="sl-SI" dirty="0" smtClean="0"/>
              <a:t> après le </a:t>
            </a:r>
            <a:r>
              <a:rPr lang="sl-SI" dirty="0" err="1" smtClean="0"/>
              <a:t>nom</a:t>
            </a:r>
            <a:r>
              <a:rPr lang="sl-SI" dirty="0" smtClean="0"/>
              <a:t> ?</a:t>
            </a:r>
            <a:endParaRPr lang="fr-FR" dirty="0"/>
          </a:p>
        </p:txBody>
      </p:sp>
      <p:cxnSp>
        <p:nvCxnSpPr>
          <p:cNvPr id="6" name="Raven puščični povezovalnik 5"/>
          <p:cNvCxnSpPr/>
          <p:nvPr/>
        </p:nvCxnSpPr>
        <p:spPr>
          <a:xfrm flipH="1" flipV="1">
            <a:off x="2940908" y="1878227"/>
            <a:ext cx="3039762" cy="6796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Raven puščični povezovalnik 7"/>
          <p:cNvCxnSpPr/>
          <p:nvPr/>
        </p:nvCxnSpPr>
        <p:spPr>
          <a:xfrm flipH="1">
            <a:off x="3027405" y="2644346"/>
            <a:ext cx="2953265" cy="4606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PoljeZBesedilom 8"/>
          <p:cNvSpPr txBox="1"/>
          <p:nvPr/>
        </p:nvSpPr>
        <p:spPr>
          <a:xfrm>
            <a:off x="5980670" y="2416432"/>
            <a:ext cx="85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err="1" smtClean="0"/>
              <a:t>Avant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568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001572"/>
          </a:xfrm>
        </p:spPr>
        <p:txBody>
          <a:bodyPr/>
          <a:lstStyle/>
          <a:p>
            <a:r>
              <a:rPr lang="sl-SI" dirty="0" err="1" smtClean="0"/>
              <a:t>Exercice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383957"/>
            <a:ext cx="10178322" cy="4646140"/>
          </a:xfrm>
        </p:spPr>
        <p:txBody>
          <a:bodyPr/>
          <a:lstStyle/>
          <a:p>
            <a:pPr marL="0" indent="0">
              <a:buNone/>
            </a:pPr>
            <a:r>
              <a:rPr lang="sl-SI" i="1" dirty="0" err="1" smtClean="0"/>
              <a:t>Corrigez</a:t>
            </a:r>
            <a:r>
              <a:rPr lang="sl-SI" i="1" dirty="0" smtClean="0"/>
              <a:t> les </a:t>
            </a:r>
            <a:r>
              <a:rPr lang="sl-SI" i="1" dirty="0" err="1" smtClean="0"/>
              <a:t>fautes</a:t>
            </a:r>
            <a:r>
              <a:rPr lang="sl-SI" i="1" dirty="0" smtClean="0"/>
              <a:t> (</a:t>
            </a:r>
            <a:r>
              <a:rPr lang="sl-SI" i="1" dirty="0" err="1" smtClean="0"/>
              <a:t>s‘il</a:t>
            </a:r>
            <a:r>
              <a:rPr lang="sl-SI" i="1" dirty="0" smtClean="0"/>
              <a:t> y a des </a:t>
            </a:r>
            <a:r>
              <a:rPr lang="sl-SI" i="1" dirty="0" err="1" smtClean="0"/>
              <a:t>fautes</a:t>
            </a:r>
            <a:r>
              <a:rPr lang="sl-SI" i="1" dirty="0" smtClean="0"/>
              <a:t>).</a:t>
            </a:r>
          </a:p>
          <a:p>
            <a:endParaRPr lang="sl-SI" dirty="0"/>
          </a:p>
          <a:p>
            <a:r>
              <a:rPr lang="sl-SI" dirty="0" smtClean="0"/>
              <a:t>Le </a:t>
            </a:r>
            <a:r>
              <a:rPr lang="sl-SI" dirty="0" err="1" smtClean="0"/>
              <a:t>temps</a:t>
            </a:r>
            <a:r>
              <a:rPr lang="sl-SI" dirty="0" smtClean="0"/>
              <a:t> es très </a:t>
            </a:r>
            <a:r>
              <a:rPr lang="sl-SI" dirty="0" err="1" smtClean="0"/>
              <a:t>beau</a:t>
            </a:r>
            <a:r>
              <a:rPr lang="sl-SI" dirty="0" smtClean="0"/>
              <a:t> </a:t>
            </a:r>
            <a:r>
              <a:rPr lang="sl-SI" dirty="0" err="1" smtClean="0"/>
              <a:t>aujourd‘hui</a:t>
            </a:r>
            <a:r>
              <a:rPr lang="sl-SI" dirty="0" smtClean="0"/>
              <a:t>.</a:t>
            </a:r>
          </a:p>
          <a:p>
            <a:r>
              <a:rPr lang="sl-SI" dirty="0" smtClean="0"/>
              <a:t>Marie a </a:t>
            </a:r>
            <a:r>
              <a:rPr lang="sl-SI" dirty="0" err="1" smtClean="0"/>
              <a:t>un</a:t>
            </a:r>
            <a:r>
              <a:rPr lang="sl-SI" dirty="0" smtClean="0"/>
              <a:t> </a:t>
            </a:r>
            <a:r>
              <a:rPr lang="sl-SI" dirty="0" err="1" smtClean="0"/>
              <a:t>caractère</a:t>
            </a:r>
            <a:r>
              <a:rPr lang="sl-SI" dirty="0" smtClean="0"/>
              <a:t> </a:t>
            </a:r>
            <a:r>
              <a:rPr lang="sl-SI" dirty="0" err="1" smtClean="0"/>
              <a:t>ouverte</a:t>
            </a:r>
            <a:r>
              <a:rPr lang="sl-SI" dirty="0" smtClean="0"/>
              <a:t>.</a:t>
            </a:r>
          </a:p>
          <a:p>
            <a:r>
              <a:rPr lang="sl-SI" dirty="0" smtClean="0"/>
              <a:t>Je </a:t>
            </a:r>
            <a:r>
              <a:rPr lang="sl-SI" dirty="0" err="1" smtClean="0"/>
              <a:t>suis</a:t>
            </a:r>
            <a:r>
              <a:rPr lang="sl-SI" dirty="0" smtClean="0"/>
              <a:t> </a:t>
            </a:r>
            <a:r>
              <a:rPr lang="sl-SI" dirty="0" err="1" smtClean="0"/>
              <a:t>jeune</a:t>
            </a:r>
            <a:r>
              <a:rPr lang="sl-SI" dirty="0" smtClean="0"/>
              <a:t> </a:t>
            </a:r>
            <a:r>
              <a:rPr lang="sl-SI" dirty="0" err="1" smtClean="0"/>
              <a:t>communicatife</a:t>
            </a:r>
            <a:r>
              <a:rPr lang="sl-SI" dirty="0" smtClean="0"/>
              <a:t> et </a:t>
            </a:r>
            <a:r>
              <a:rPr lang="sl-SI" dirty="0" err="1" smtClean="0"/>
              <a:t>agréable</a:t>
            </a:r>
            <a:r>
              <a:rPr lang="sl-SI" dirty="0" smtClean="0"/>
              <a:t>.</a:t>
            </a:r>
          </a:p>
          <a:p>
            <a:r>
              <a:rPr lang="sl-SI" dirty="0" err="1" smtClean="0"/>
              <a:t>Estèle</a:t>
            </a:r>
            <a:r>
              <a:rPr lang="sl-SI" dirty="0" smtClean="0"/>
              <a:t> </a:t>
            </a:r>
            <a:r>
              <a:rPr lang="sl-SI" dirty="0" err="1" smtClean="0"/>
              <a:t>est</a:t>
            </a:r>
            <a:r>
              <a:rPr lang="sl-SI" dirty="0" smtClean="0"/>
              <a:t> </a:t>
            </a:r>
            <a:r>
              <a:rPr lang="sl-SI" dirty="0" err="1" smtClean="0"/>
              <a:t>belle</a:t>
            </a:r>
            <a:r>
              <a:rPr lang="sl-SI" dirty="0" smtClean="0"/>
              <a:t>, </a:t>
            </a:r>
            <a:r>
              <a:rPr lang="sl-SI" dirty="0" err="1" smtClean="0"/>
              <a:t>mais</a:t>
            </a:r>
            <a:r>
              <a:rPr lang="sl-SI" dirty="0" smtClean="0"/>
              <a:t>, </a:t>
            </a:r>
            <a:r>
              <a:rPr lang="sl-SI" dirty="0" err="1" smtClean="0"/>
              <a:t>malheureusement</a:t>
            </a:r>
            <a:r>
              <a:rPr lang="sl-SI" dirty="0" smtClean="0"/>
              <a:t>, </a:t>
            </a:r>
            <a:r>
              <a:rPr lang="sl-SI" dirty="0" err="1" smtClean="0"/>
              <a:t>elle</a:t>
            </a:r>
            <a:r>
              <a:rPr lang="sl-SI" dirty="0" smtClean="0"/>
              <a:t> </a:t>
            </a:r>
            <a:r>
              <a:rPr lang="sl-SI" dirty="0" err="1" smtClean="0"/>
              <a:t>est</a:t>
            </a:r>
            <a:r>
              <a:rPr lang="sl-SI" dirty="0" smtClean="0"/>
              <a:t> </a:t>
            </a:r>
            <a:r>
              <a:rPr lang="sl-SI" dirty="0" err="1" smtClean="0"/>
              <a:t>marié</a:t>
            </a:r>
            <a:r>
              <a:rPr lang="sl-SI" dirty="0" smtClean="0"/>
              <a:t>.</a:t>
            </a:r>
          </a:p>
          <a:p>
            <a:r>
              <a:rPr lang="sl-SI" dirty="0" smtClean="0"/>
              <a:t>Pierre </a:t>
            </a:r>
            <a:r>
              <a:rPr lang="sl-SI" dirty="0" err="1" smtClean="0"/>
              <a:t>est</a:t>
            </a:r>
            <a:r>
              <a:rPr lang="sl-SI" dirty="0" smtClean="0"/>
              <a:t> </a:t>
            </a:r>
            <a:r>
              <a:rPr lang="sl-SI" dirty="0" err="1" smtClean="0"/>
              <a:t>heureux</a:t>
            </a:r>
            <a:r>
              <a:rPr lang="sl-SI" dirty="0" smtClean="0"/>
              <a:t> </a:t>
            </a:r>
            <a:r>
              <a:rPr lang="sl-SI" dirty="0" err="1" smtClean="0"/>
              <a:t>tout</a:t>
            </a:r>
            <a:r>
              <a:rPr lang="sl-SI" dirty="0" smtClean="0"/>
              <a:t> le </a:t>
            </a:r>
            <a:r>
              <a:rPr lang="sl-SI" dirty="0" err="1" smtClean="0"/>
              <a:t>temps</a:t>
            </a:r>
            <a:r>
              <a:rPr lang="sl-SI" dirty="0" smtClean="0"/>
              <a:t> !</a:t>
            </a:r>
          </a:p>
          <a:p>
            <a:r>
              <a:rPr lang="sl-SI" dirty="0" smtClean="0"/>
              <a:t>Nicolas et </a:t>
            </a:r>
            <a:r>
              <a:rPr lang="sl-SI" dirty="0" err="1" smtClean="0"/>
              <a:t>sa</a:t>
            </a:r>
            <a:r>
              <a:rPr lang="sl-SI" dirty="0" smtClean="0"/>
              <a:t> </a:t>
            </a:r>
            <a:r>
              <a:rPr lang="sl-SI" dirty="0" err="1" smtClean="0"/>
              <a:t>soeur</a:t>
            </a:r>
            <a:r>
              <a:rPr lang="sl-SI" dirty="0" smtClean="0"/>
              <a:t> </a:t>
            </a:r>
            <a:r>
              <a:rPr lang="sl-SI" dirty="0" err="1" smtClean="0"/>
              <a:t>ont</a:t>
            </a:r>
            <a:r>
              <a:rPr lang="sl-SI" dirty="0" smtClean="0"/>
              <a:t> </a:t>
            </a:r>
            <a:r>
              <a:rPr lang="sl-SI" dirty="0" err="1" smtClean="0"/>
              <a:t>une</a:t>
            </a:r>
            <a:r>
              <a:rPr lang="sl-SI" dirty="0" smtClean="0"/>
              <a:t> dispute. </a:t>
            </a:r>
            <a:r>
              <a:rPr lang="sl-SI" dirty="0" err="1" smtClean="0"/>
              <a:t>Elle</a:t>
            </a:r>
            <a:r>
              <a:rPr lang="sl-SI" dirty="0" smtClean="0"/>
              <a:t> </a:t>
            </a:r>
            <a:r>
              <a:rPr lang="sl-SI" dirty="0" err="1" smtClean="0"/>
              <a:t>est</a:t>
            </a:r>
            <a:r>
              <a:rPr lang="sl-SI" dirty="0" smtClean="0"/>
              <a:t> </a:t>
            </a:r>
            <a:r>
              <a:rPr lang="sl-SI" dirty="0" err="1" smtClean="0"/>
              <a:t>fâché</a:t>
            </a:r>
            <a:r>
              <a:rPr lang="sl-SI" dirty="0" smtClean="0"/>
              <a:t>.</a:t>
            </a:r>
          </a:p>
          <a:p>
            <a:r>
              <a:rPr lang="sl-SI" dirty="0" err="1" smtClean="0"/>
              <a:t>Vraiment</a:t>
            </a:r>
            <a:r>
              <a:rPr lang="sl-SI" dirty="0" smtClean="0"/>
              <a:t> ? </a:t>
            </a:r>
            <a:r>
              <a:rPr lang="sl-SI" dirty="0" err="1" smtClean="0"/>
              <a:t>C‘est</a:t>
            </a:r>
            <a:r>
              <a:rPr lang="sl-SI" dirty="0" smtClean="0"/>
              <a:t> </a:t>
            </a:r>
            <a:r>
              <a:rPr lang="sl-SI" dirty="0" err="1" smtClean="0"/>
              <a:t>intéressant</a:t>
            </a:r>
            <a:r>
              <a:rPr lang="sl-SI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100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297459"/>
            <a:ext cx="10178322" cy="4582133"/>
          </a:xfrm>
        </p:spPr>
        <p:txBody>
          <a:bodyPr/>
          <a:lstStyle/>
          <a:p>
            <a:r>
              <a:rPr lang="sl-SI" dirty="0"/>
              <a:t>Le </a:t>
            </a:r>
            <a:r>
              <a:rPr lang="sl-SI" dirty="0" err="1"/>
              <a:t>temps</a:t>
            </a:r>
            <a:r>
              <a:rPr lang="sl-SI" dirty="0"/>
              <a:t> </a:t>
            </a:r>
            <a:r>
              <a:rPr lang="sl-SI" dirty="0" err="1" smtClean="0"/>
              <a:t>es</a:t>
            </a:r>
            <a:r>
              <a:rPr lang="sl-SI" dirty="0" err="1" smtClean="0">
                <a:solidFill>
                  <a:srgbClr val="FF0000"/>
                </a:solidFill>
              </a:rPr>
              <a:t>t</a:t>
            </a:r>
            <a:r>
              <a:rPr lang="sl-SI" dirty="0" smtClean="0"/>
              <a:t> </a:t>
            </a:r>
            <a:r>
              <a:rPr lang="sl-SI" dirty="0"/>
              <a:t>très </a:t>
            </a:r>
            <a:r>
              <a:rPr lang="sl-SI" dirty="0" err="1"/>
              <a:t>beau</a:t>
            </a:r>
            <a:r>
              <a:rPr lang="sl-SI" dirty="0"/>
              <a:t> </a:t>
            </a:r>
            <a:r>
              <a:rPr lang="sl-SI" dirty="0" err="1"/>
              <a:t>aujourd‘hui</a:t>
            </a:r>
            <a:r>
              <a:rPr lang="sl-SI" dirty="0" smtClean="0"/>
              <a:t>. </a:t>
            </a:r>
            <a:r>
              <a:rPr lang="sl-SI" dirty="0" smtClean="0">
                <a:sym typeface="Wingdings" panose="05000000000000000000" pitchFamily="2" charset="2"/>
              </a:rPr>
              <a:t> 3e </a:t>
            </a:r>
            <a:r>
              <a:rPr lang="sl-SI" dirty="0" err="1" smtClean="0">
                <a:sym typeface="Wingdings" panose="05000000000000000000" pitchFamily="2" charset="2"/>
              </a:rPr>
              <a:t>personne</a:t>
            </a:r>
            <a:endParaRPr lang="sl-SI" dirty="0"/>
          </a:p>
          <a:p>
            <a:r>
              <a:rPr lang="sl-SI" dirty="0"/>
              <a:t>Marie a </a:t>
            </a:r>
            <a:r>
              <a:rPr lang="sl-SI" u="sng" dirty="0" err="1"/>
              <a:t>un</a:t>
            </a:r>
            <a:r>
              <a:rPr lang="sl-SI" dirty="0"/>
              <a:t> </a:t>
            </a:r>
            <a:r>
              <a:rPr lang="sl-SI" dirty="0" err="1"/>
              <a:t>caractère</a:t>
            </a:r>
            <a:r>
              <a:rPr lang="sl-SI" dirty="0"/>
              <a:t> </a:t>
            </a:r>
            <a:r>
              <a:rPr lang="sl-SI" dirty="0" err="1" smtClean="0">
                <a:solidFill>
                  <a:srgbClr val="FF0000"/>
                </a:solidFill>
              </a:rPr>
              <a:t>ouvert</a:t>
            </a:r>
            <a:r>
              <a:rPr lang="sl-SI" dirty="0" smtClean="0"/>
              <a:t>. </a:t>
            </a:r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dirty="0" err="1" smtClean="0">
                <a:sym typeface="Wingdings" panose="05000000000000000000" pitchFamily="2" charset="2"/>
              </a:rPr>
              <a:t>caract</a:t>
            </a:r>
            <a:r>
              <a:rPr lang="sl-SI" dirty="0" err="1" smtClean="0"/>
              <a:t>ère</a:t>
            </a:r>
            <a:r>
              <a:rPr lang="sl-SI" dirty="0" smtClean="0"/>
              <a:t> </a:t>
            </a:r>
            <a:r>
              <a:rPr lang="sl-SI" dirty="0" err="1" smtClean="0"/>
              <a:t>est</a:t>
            </a:r>
            <a:r>
              <a:rPr lang="sl-SI" dirty="0" smtClean="0"/>
              <a:t> </a:t>
            </a:r>
            <a:r>
              <a:rPr lang="sl-SI" dirty="0" err="1" smtClean="0"/>
              <a:t>masculin</a:t>
            </a:r>
            <a:endParaRPr lang="sl-SI" dirty="0"/>
          </a:p>
          <a:p>
            <a:r>
              <a:rPr lang="sl-SI" dirty="0"/>
              <a:t>Je </a:t>
            </a:r>
            <a:r>
              <a:rPr lang="sl-SI" dirty="0" err="1"/>
              <a:t>suis</a:t>
            </a:r>
            <a:r>
              <a:rPr lang="sl-SI" dirty="0"/>
              <a:t> </a:t>
            </a:r>
            <a:r>
              <a:rPr lang="sl-SI" dirty="0" err="1" smtClean="0"/>
              <a:t>jeune</a:t>
            </a:r>
            <a:r>
              <a:rPr lang="sl-SI" dirty="0" smtClean="0">
                <a:solidFill>
                  <a:srgbClr val="FF0000"/>
                </a:solidFill>
              </a:rPr>
              <a:t>,</a:t>
            </a:r>
            <a:r>
              <a:rPr lang="sl-SI" dirty="0" smtClean="0"/>
              <a:t> </a:t>
            </a:r>
            <a:r>
              <a:rPr lang="sl-SI" dirty="0" err="1" smtClean="0">
                <a:solidFill>
                  <a:srgbClr val="FF0000"/>
                </a:solidFill>
              </a:rPr>
              <a:t>communicatif</a:t>
            </a:r>
            <a:r>
              <a:rPr lang="sl-SI" dirty="0" smtClean="0">
                <a:solidFill>
                  <a:srgbClr val="FF0000"/>
                </a:solidFill>
              </a:rPr>
              <a:t>/</a:t>
            </a:r>
            <a:r>
              <a:rPr lang="sl-SI" dirty="0" err="1" smtClean="0">
                <a:solidFill>
                  <a:srgbClr val="FF0000"/>
                </a:solidFill>
              </a:rPr>
              <a:t>communicative</a:t>
            </a:r>
            <a:r>
              <a:rPr lang="sl-SI" dirty="0" smtClean="0"/>
              <a:t> </a:t>
            </a:r>
            <a:r>
              <a:rPr lang="sl-SI" dirty="0"/>
              <a:t>et </a:t>
            </a:r>
            <a:r>
              <a:rPr lang="sl-SI" dirty="0" err="1"/>
              <a:t>agréable</a:t>
            </a:r>
            <a:r>
              <a:rPr lang="sl-SI" dirty="0" smtClean="0"/>
              <a:t>. </a:t>
            </a:r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dirty="0" err="1" smtClean="0">
                <a:sym typeface="Wingdings" panose="05000000000000000000" pitchFamily="2" charset="2"/>
              </a:rPr>
              <a:t>virgule</a:t>
            </a:r>
            <a:r>
              <a:rPr lang="sl-SI" dirty="0" smtClean="0">
                <a:sym typeface="Wingdings" panose="05000000000000000000" pitchFamily="2" charset="2"/>
              </a:rPr>
              <a:t> ( , )</a:t>
            </a:r>
            <a:endParaRPr lang="sl-SI" dirty="0"/>
          </a:p>
          <a:p>
            <a:r>
              <a:rPr lang="sl-SI" u="sng" dirty="0" err="1"/>
              <a:t>Estèle</a:t>
            </a:r>
            <a:r>
              <a:rPr lang="sl-SI" dirty="0"/>
              <a:t> </a:t>
            </a:r>
            <a:r>
              <a:rPr lang="sl-SI" dirty="0" err="1"/>
              <a:t>est</a:t>
            </a:r>
            <a:r>
              <a:rPr lang="sl-SI" dirty="0"/>
              <a:t> </a:t>
            </a:r>
            <a:r>
              <a:rPr lang="sl-SI" dirty="0" err="1"/>
              <a:t>belle</a:t>
            </a:r>
            <a:r>
              <a:rPr lang="sl-SI" dirty="0"/>
              <a:t>, </a:t>
            </a:r>
            <a:r>
              <a:rPr lang="sl-SI" dirty="0" err="1"/>
              <a:t>mais</a:t>
            </a:r>
            <a:r>
              <a:rPr lang="sl-SI" dirty="0"/>
              <a:t>, </a:t>
            </a:r>
            <a:r>
              <a:rPr lang="sl-SI" dirty="0" err="1"/>
              <a:t>malheureusement</a:t>
            </a:r>
            <a:r>
              <a:rPr lang="sl-SI" dirty="0"/>
              <a:t>, </a:t>
            </a:r>
            <a:r>
              <a:rPr lang="sl-SI" dirty="0" err="1"/>
              <a:t>elle</a:t>
            </a:r>
            <a:r>
              <a:rPr lang="sl-SI" dirty="0"/>
              <a:t> </a:t>
            </a:r>
            <a:r>
              <a:rPr lang="sl-SI" dirty="0" err="1"/>
              <a:t>est</a:t>
            </a:r>
            <a:r>
              <a:rPr lang="sl-SI" dirty="0"/>
              <a:t> </a:t>
            </a:r>
            <a:r>
              <a:rPr lang="sl-SI" dirty="0" err="1" smtClean="0"/>
              <a:t>marié</a:t>
            </a:r>
            <a:r>
              <a:rPr lang="sl-SI" dirty="0" err="1" smtClean="0">
                <a:solidFill>
                  <a:srgbClr val="FF0000"/>
                </a:solidFill>
              </a:rPr>
              <a:t>e</a:t>
            </a:r>
            <a:r>
              <a:rPr lang="sl-SI" dirty="0" smtClean="0"/>
              <a:t>. </a:t>
            </a:r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dirty="0" err="1" smtClean="0">
                <a:sym typeface="Wingdings" panose="05000000000000000000" pitchFamily="2" charset="2"/>
              </a:rPr>
              <a:t>Elle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est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mariée</a:t>
            </a:r>
            <a:r>
              <a:rPr lang="sl-SI" dirty="0" smtClean="0">
                <a:sym typeface="Wingdings" panose="05000000000000000000" pitchFamily="2" charset="2"/>
              </a:rPr>
              <a:t>, il </a:t>
            </a:r>
            <a:r>
              <a:rPr lang="sl-SI" dirty="0" err="1" smtClean="0">
                <a:sym typeface="Wingdings" panose="05000000000000000000" pitchFamily="2" charset="2"/>
              </a:rPr>
              <a:t>est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marié</a:t>
            </a:r>
            <a:endParaRPr lang="sl-SI" dirty="0"/>
          </a:p>
          <a:p>
            <a:r>
              <a:rPr lang="sl-SI" dirty="0"/>
              <a:t>Pierre </a:t>
            </a:r>
            <a:r>
              <a:rPr lang="sl-SI" dirty="0" err="1"/>
              <a:t>est</a:t>
            </a:r>
            <a:r>
              <a:rPr lang="sl-SI" dirty="0"/>
              <a:t> </a:t>
            </a:r>
            <a:r>
              <a:rPr lang="sl-SI" dirty="0" err="1"/>
              <a:t>heureux</a:t>
            </a:r>
            <a:r>
              <a:rPr lang="sl-SI" dirty="0"/>
              <a:t> </a:t>
            </a:r>
            <a:r>
              <a:rPr lang="sl-SI" dirty="0" err="1"/>
              <a:t>tout</a:t>
            </a:r>
            <a:r>
              <a:rPr lang="sl-SI" dirty="0"/>
              <a:t> le </a:t>
            </a:r>
            <a:r>
              <a:rPr lang="sl-SI" dirty="0" err="1"/>
              <a:t>temps</a:t>
            </a:r>
            <a:r>
              <a:rPr lang="sl-SI" dirty="0"/>
              <a:t> </a:t>
            </a:r>
            <a:r>
              <a:rPr lang="sl-SI" dirty="0" smtClean="0"/>
              <a:t>! </a:t>
            </a:r>
            <a:r>
              <a:rPr lang="sl-SI" dirty="0" smtClean="0">
                <a:solidFill>
                  <a:srgbClr val="FF0000"/>
                </a:solidFill>
              </a:rPr>
              <a:t>/</a:t>
            </a:r>
            <a:endParaRPr lang="sl-SI" dirty="0">
              <a:solidFill>
                <a:srgbClr val="FF0000"/>
              </a:solidFill>
            </a:endParaRPr>
          </a:p>
          <a:p>
            <a:r>
              <a:rPr lang="sl-SI" dirty="0"/>
              <a:t>Nicolas et </a:t>
            </a:r>
            <a:r>
              <a:rPr lang="sl-SI" dirty="0" err="1"/>
              <a:t>sa</a:t>
            </a:r>
            <a:r>
              <a:rPr lang="sl-SI" dirty="0"/>
              <a:t> </a:t>
            </a:r>
            <a:r>
              <a:rPr lang="sl-SI" dirty="0" err="1"/>
              <a:t>soeur</a:t>
            </a:r>
            <a:r>
              <a:rPr lang="sl-SI" dirty="0"/>
              <a:t> </a:t>
            </a:r>
            <a:r>
              <a:rPr lang="sl-SI" dirty="0" err="1"/>
              <a:t>ont</a:t>
            </a:r>
            <a:r>
              <a:rPr lang="sl-SI" dirty="0"/>
              <a:t> </a:t>
            </a:r>
            <a:r>
              <a:rPr lang="sl-SI" dirty="0" err="1"/>
              <a:t>une</a:t>
            </a:r>
            <a:r>
              <a:rPr lang="sl-SI" dirty="0"/>
              <a:t> dispute. </a:t>
            </a:r>
            <a:r>
              <a:rPr lang="sl-SI" u="sng" dirty="0" err="1"/>
              <a:t>Elle</a:t>
            </a:r>
            <a:r>
              <a:rPr lang="sl-SI" dirty="0"/>
              <a:t> </a:t>
            </a:r>
            <a:r>
              <a:rPr lang="sl-SI" dirty="0" err="1"/>
              <a:t>est</a:t>
            </a:r>
            <a:r>
              <a:rPr lang="sl-SI" dirty="0"/>
              <a:t> </a:t>
            </a:r>
            <a:r>
              <a:rPr lang="sl-SI" dirty="0" err="1" smtClean="0"/>
              <a:t>fâché</a:t>
            </a:r>
            <a:r>
              <a:rPr lang="sl-SI" dirty="0" err="1" smtClean="0">
                <a:solidFill>
                  <a:srgbClr val="FF0000"/>
                </a:solidFill>
              </a:rPr>
              <a:t>e</a:t>
            </a:r>
            <a:r>
              <a:rPr lang="sl-SI" dirty="0" smtClean="0"/>
              <a:t>. </a:t>
            </a:r>
            <a:endParaRPr lang="sl-SI" dirty="0"/>
          </a:p>
          <a:p>
            <a:r>
              <a:rPr lang="sl-SI" dirty="0" err="1"/>
              <a:t>Vraiment</a:t>
            </a:r>
            <a:r>
              <a:rPr lang="sl-SI" dirty="0"/>
              <a:t> ? </a:t>
            </a:r>
            <a:r>
              <a:rPr lang="sl-SI" dirty="0" err="1"/>
              <a:t>C‘est</a:t>
            </a:r>
            <a:r>
              <a:rPr lang="sl-SI" dirty="0"/>
              <a:t> </a:t>
            </a:r>
            <a:r>
              <a:rPr lang="sl-SI" dirty="0" err="1"/>
              <a:t>intéressant</a:t>
            </a:r>
            <a:r>
              <a:rPr lang="sl-SI" dirty="0" smtClean="0"/>
              <a:t>. </a:t>
            </a:r>
            <a:r>
              <a:rPr lang="sl-SI" dirty="0" smtClean="0">
                <a:solidFill>
                  <a:srgbClr val="FF0000"/>
                </a:solidFill>
              </a:rPr>
              <a:t>/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Les </a:t>
            </a:r>
            <a:r>
              <a:rPr lang="sl-SI" dirty="0" err="1" smtClean="0"/>
              <a:t>phrases</a:t>
            </a:r>
            <a:r>
              <a:rPr lang="sl-SI" dirty="0" smtClean="0"/>
              <a:t>/</a:t>
            </a:r>
            <a:r>
              <a:rPr lang="sl-SI" dirty="0" err="1" smtClean="0"/>
              <a:t>expressions</a:t>
            </a:r>
            <a:r>
              <a:rPr lang="sl-SI" dirty="0" smtClean="0"/>
              <a:t> </a:t>
            </a:r>
            <a:r>
              <a:rPr lang="sl-SI" dirty="0" err="1" smtClean="0"/>
              <a:t>utiles</a:t>
            </a:r>
            <a:r>
              <a:rPr lang="sl-SI" dirty="0" smtClean="0"/>
              <a:t> en </a:t>
            </a:r>
            <a:r>
              <a:rPr lang="sl-SI" dirty="0" err="1" smtClean="0"/>
              <a:t>français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2286001"/>
            <a:ext cx="4716636" cy="4139513"/>
          </a:xfrm>
        </p:spPr>
        <p:txBody>
          <a:bodyPr/>
          <a:lstStyle/>
          <a:p>
            <a:r>
              <a:rPr lang="sl-SI" dirty="0" smtClean="0"/>
              <a:t>Je (ne) </a:t>
            </a:r>
            <a:r>
              <a:rPr lang="sl-SI" dirty="0" err="1" smtClean="0"/>
              <a:t>sais</a:t>
            </a:r>
            <a:r>
              <a:rPr lang="sl-SI" dirty="0" smtClean="0"/>
              <a:t> pas.</a:t>
            </a:r>
          </a:p>
          <a:p>
            <a:r>
              <a:rPr lang="sl-SI" dirty="0"/>
              <a:t>Bah … </a:t>
            </a:r>
            <a:r>
              <a:rPr lang="sl-SI" dirty="0" err="1"/>
              <a:t>euh</a:t>
            </a:r>
            <a:r>
              <a:rPr lang="sl-SI" dirty="0"/>
              <a:t> … bon … </a:t>
            </a:r>
            <a:r>
              <a:rPr lang="sl-SI" dirty="0" err="1"/>
              <a:t>ben</a:t>
            </a:r>
            <a:r>
              <a:rPr lang="sl-SI" dirty="0"/>
              <a:t> … </a:t>
            </a:r>
            <a:r>
              <a:rPr lang="sl-SI" dirty="0" err="1" smtClean="0"/>
              <a:t>quoi</a:t>
            </a:r>
            <a:endParaRPr lang="sl-SI" dirty="0" smtClean="0"/>
          </a:p>
          <a:p>
            <a:r>
              <a:rPr lang="sl-SI" dirty="0" smtClean="0"/>
              <a:t>Je </a:t>
            </a:r>
            <a:r>
              <a:rPr lang="sl-SI" dirty="0" err="1" smtClean="0"/>
              <a:t>voudrais</a:t>
            </a:r>
            <a:r>
              <a:rPr lang="sl-SI" dirty="0" smtClean="0"/>
              <a:t> … </a:t>
            </a:r>
            <a:r>
              <a:rPr lang="sl-SI" dirty="0" err="1" smtClean="0"/>
              <a:t>s‘il</a:t>
            </a:r>
            <a:r>
              <a:rPr lang="sl-SI" dirty="0" smtClean="0"/>
              <a:t> vous </a:t>
            </a:r>
            <a:r>
              <a:rPr lang="sl-SI" dirty="0" err="1" smtClean="0"/>
              <a:t>plaît</a:t>
            </a:r>
            <a:r>
              <a:rPr lang="sl-SI" dirty="0" smtClean="0"/>
              <a:t> (</a:t>
            </a:r>
            <a:r>
              <a:rPr lang="sl-SI" dirty="0" err="1" smtClean="0"/>
              <a:t>svp</a:t>
            </a:r>
            <a:r>
              <a:rPr lang="sl-SI" dirty="0" smtClean="0"/>
              <a:t>)</a:t>
            </a:r>
          </a:p>
          <a:p>
            <a:r>
              <a:rPr lang="sl-SI" dirty="0" err="1" smtClean="0"/>
              <a:t>Du</a:t>
            </a:r>
            <a:r>
              <a:rPr lang="sl-SI" dirty="0" smtClean="0"/>
              <a:t> </a:t>
            </a:r>
            <a:r>
              <a:rPr lang="sl-SI" dirty="0" err="1" smtClean="0"/>
              <a:t>coup</a:t>
            </a:r>
            <a:r>
              <a:rPr lang="sl-SI" dirty="0" smtClean="0"/>
              <a:t> …</a:t>
            </a:r>
          </a:p>
          <a:p>
            <a:r>
              <a:rPr lang="sl-SI" dirty="0" smtClean="0"/>
              <a:t>On </a:t>
            </a:r>
            <a:r>
              <a:rPr lang="sl-SI" dirty="0" err="1" smtClean="0"/>
              <a:t>dirait</a:t>
            </a:r>
            <a:r>
              <a:rPr lang="sl-SI" dirty="0" smtClean="0"/>
              <a:t> …</a:t>
            </a:r>
          </a:p>
          <a:p>
            <a:r>
              <a:rPr lang="sl-SI" dirty="0" err="1" smtClean="0"/>
              <a:t>Ça</a:t>
            </a:r>
            <a:r>
              <a:rPr lang="sl-SI" dirty="0" smtClean="0"/>
              <a:t> me </a:t>
            </a:r>
            <a:r>
              <a:rPr lang="sl-SI" dirty="0" err="1" smtClean="0"/>
              <a:t>tarde</a:t>
            </a:r>
            <a:r>
              <a:rPr lang="sl-SI" dirty="0" smtClean="0"/>
              <a:t> …</a:t>
            </a:r>
          </a:p>
          <a:p>
            <a:r>
              <a:rPr lang="sl-SI" dirty="0" err="1" smtClean="0"/>
              <a:t>Voilà</a:t>
            </a:r>
            <a:endParaRPr lang="sl-SI" dirty="0" smtClean="0"/>
          </a:p>
          <a:p>
            <a:r>
              <a:rPr lang="sl-SI" dirty="0" err="1" smtClean="0"/>
              <a:t>Bref</a:t>
            </a:r>
            <a:endParaRPr lang="sl-SI" dirty="0" smtClean="0"/>
          </a:p>
          <a:p>
            <a:r>
              <a:rPr lang="sl-SI" dirty="0" err="1" smtClean="0"/>
              <a:t>Sinon</a:t>
            </a:r>
            <a:endParaRPr lang="sl-SI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6474940" y="2323070"/>
            <a:ext cx="4955059" cy="41024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marL="2514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6pPr>
            <a:lvl7pPr marL="2971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7pPr>
            <a:lvl8pPr marL="3429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8pPr>
            <a:lvl9pPr marL="3886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9pPr>
          </a:lstStyle>
          <a:p>
            <a:r>
              <a:rPr lang="sl-SI" dirty="0" smtClean="0"/>
              <a:t>Bah </a:t>
            </a:r>
            <a:r>
              <a:rPr lang="sl-SI" dirty="0" err="1"/>
              <a:t>euh</a:t>
            </a:r>
            <a:r>
              <a:rPr lang="sl-SI" dirty="0"/>
              <a:t> bon je </a:t>
            </a:r>
            <a:r>
              <a:rPr lang="sl-SI" dirty="0" err="1"/>
              <a:t>sais</a:t>
            </a:r>
            <a:r>
              <a:rPr lang="sl-SI" dirty="0"/>
              <a:t> pas </a:t>
            </a:r>
            <a:r>
              <a:rPr lang="sl-SI" dirty="0" err="1"/>
              <a:t>quoi</a:t>
            </a:r>
            <a:r>
              <a:rPr lang="sl-SI" dirty="0" smtClean="0"/>
              <a:t>.</a:t>
            </a:r>
          </a:p>
          <a:p>
            <a:endParaRPr lang="sl-SI" dirty="0"/>
          </a:p>
          <a:p>
            <a:r>
              <a:rPr lang="sl-SI" dirty="0" smtClean="0"/>
              <a:t>Je </a:t>
            </a:r>
            <a:r>
              <a:rPr lang="sl-SI" dirty="0" err="1" smtClean="0"/>
              <a:t>voudrais</a:t>
            </a:r>
            <a:r>
              <a:rPr lang="sl-SI" dirty="0" smtClean="0"/>
              <a:t> </a:t>
            </a:r>
            <a:r>
              <a:rPr lang="sl-SI" dirty="0" err="1" smtClean="0"/>
              <a:t>une</a:t>
            </a:r>
            <a:r>
              <a:rPr lang="sl-SI" dirty="0" smtClean="0"/>
              <a:t> </a:t>
            </a:r>
            <a:r>
              <a:rPr lang="sl-SI" dirty="0" err="1" smtClean="0"/>
              <a:t>salade</a:t>
            </a:r>
            <a:r>
              <a:rPr lang="sl-SI" dirty="0" smtClean="0"/>
              <a:t>, </a:t>
            </a:r>
            <a:r>
              <a:rPr lang="sl-SI" dirty="0" err="1" smtClean="0"/>
              <a:t>s‘il</a:t>
            </a:r>
            <a:r>
              <a:rPr lang="sl-SI" dirty="0" smtClean="0"/>
              <a:t> vous </a:t>
            </a:r>
            <a:r>
              <a:rPr lang="sl-SI" dirty="0" err="1" smtClean="0"/>
              <a:t>plaît</a:t>
            </a:r>
            <a:r>
              <a:rPr lang="sl-SI" dirty="0" smtClean="0"/>
              <a:t>.</a:t>
            </a:r>
          </a:p>
          <a:p>
            <a:r>
              <a:rPr lang="sl-SI" dirty="0" err="1" smtClean="0"/>
              <a:t>Du</a:t>
            </a:r>
            <a:r>
              <a:rPr lang="sl-SI" dirty="0" smtClean="0"/>
              <a:t> </a:t>
            </a:r>
            <a:r>
              <a:rPr lang="sl-SI" dirty="0" err="1" smtClean="0"/>
              <a:t>coup</a:t>
            </a:r>
            <a:r>
              <a:rPr lang="sl-SI" dirty="0" smtClean="0"/>
              <a:t> je </a:t>
            </a:r>
            <a:r>
              <a:rPr lang="sl-SI" dirty="0" err="1" smtClean="0"/>
              <a:t>suis</a:t>
            </a:r>
            <a:r>
              <a:rPr lang="sl-SI" dirty="0" smtClean="0"/>
              <a:t> parti.</a:t>
            </a:r>
          </a:p>
          <a:p>
            <a:r>
              <a:rPr lang="sl-SI" dirty="0" err="1" smtClean="0"/>
              <a:t>Regard</a:t>
            </a:r>
            <a:r>
              <a:rPr lang="sl-SI" dirty="0" smtClean="0"/>
              <a:t> </a:t>
            </a:r>
            <a:r>
              <a:rPr lang="sl-SI" dirty="0" err="1" smtClean="0"/>
              <a:t>ce</a:t>
            </a:r>
            <a:r>
              <a:rPr lang="sl-SI" dirty="0" smtClean="0"/>
              <a:t> </a:t>
            </a:r>
            <a:r>
              <a:rPr lang="sl-SI" dirty="0" err="1" smtClean="0"/>
              <a:t>nuage</a:t>
            </a:r>
            <a:r>
              <a:rPr lang="sl-SI" dirty="0" smtClean="0"/>
              <a:t>, on </a:t>
            </a:r>
            <a:r>
              <a:rPr lang="sl-SI" dirty="0" err="1" smtClean="0"/>
              <a:t>dirait</a:t>
            </a:r>
            <a:r>
              <a:rPr lang="sl-SI" dirty="0" smtClean="0"/>
              <a:t> </a:t>
            </a:r>
            <a:r>
              <a:rPr lang="sl-SI" dirty="0" err="1" smtClean="0"/>
              <a:t>un</a:t>
            </a:r>
            <a:r>
              <a:rPr lang="sl-SI" dirty="0" smtClean="0"/>
              <a:t> </a:t>
            </a:r>
            <a:r>
              <a:rPr lang="sl-SI" dirty="0" err="1" smtClean="0"/>
              <a:t>éléphant</a:t>
            </a:r>
            <a:r>
              <a:rPr lang="sl-SI" dirty="0" smtClean="0"/>
              <a:t> !</a:t>
            </a:r>
          </a:p>
          <a:p>
            <a:r>
              <a:rPr lang="sl-SI" dirty="0" err="1" smtClean="0"/>
              <a:t>Ça</a:t>
            </a:r>
            <a:r>
              <a:rPr lang="sl-SI" dirty="0" smtClean="0"/>
              <a:t> me </a:t>
            </a:r>
            <a:r>
              <a:rPr lang="sl-SI" dirty="0" err="1" smtClean="0"/>
              <a:t>tarde</a:t>
            </a:r>
            <a:r>
              <a:rPr lang="sl-SI" dirty="0" smtClean="0"/>
              <a:t>, les </a:t>
            </a:r>
            <a:r>
              <a:rPr lang="sl-SI" dirty="0" err="1" smtClean="0"/>
              <a:t>vacances</a:t>
            </a:r>
            <a:r>
              <a:rPr lang="sl-SI" dirty="0" smtClean="0"/>
              <a:t>.</a:t>
            </a:r>
            <a:endParaRPr lang="sl-SI" dirty="0"/>
          </a:p>
          <a:p>
            <a:endParaRPr lang="sl-SI" dirty="0" smtClean="0"/>
          </a:p>
          <a:p>
            <a:r>
              <a:rPr lang="sl-SI" dirty="0" err="1" smtClean="0"/>
              <a:t>Bref</a:t>
            </a:r>
            <a:r>
              <a:rPr lang="sl-SI" dirty="0" smtClean="0"/>
              <a:t>, je </a:t>
            </a:r>
            <a:r>
              <a:rPr lang="sl-SI" dirty="0" err="1" smtClean="0"/>
              <a:t>pars</a:t>
            </a:r>
            <a:r>
              <a:rPr lang="sl-SI" dirty="0" smtClean="0"/>
              <a:t>.</a:t>
            </a:r>
          </a:p>
          <a:p>
            <a:r>
              <a:rPr lang="sl-SI" dirty="0" err="1" smtClean="0"/>
              <a:t>Sinon</a:t>
            </a:r>
            <a:r>
              <a:rPr lang="sl-SI" dirty="0" smtClean="0"/>
              <a:t>, </a:t>
            </a:r>
            <a:r>
              <a:rPr lang="sl-SI" dirty="0" err="1" smtClean="0"/>
              <a:t>votre</a:t>
            </a:r>
            <a:r>
              <a:rPr lang="sl-SI" dirty="0" smtClean="0"/>
              <a:t> </a:t>
            </a:r>
            <a:r>
              <a:rPr lang="sl-SI" dirty="0" err="1" smtClean="0"/>
              <a:t>travail</a:t>
            </a:r>
            <a:r>
              <a:rPr lang="sl-SI" dirty="0" smtClean="0"/>
              <a:t> </a:t>
            </a:r>
            <a:r>
              <a:rPr lang="sl-SI" dirty="0" err="1" smtClean="0"/>
              <a:t>va</a:t>
            </a:r>
            <a:r>
              <a:rPr lang="sl-SI" dirty="0" smtClean="0"/>
              <a:t> </a:t>
            </a:r>
            <a:r>
              <a:rPr lang="sl-SI" dirty="0" err="1" smtClean="0"/>
              <a:t>bien</a:t>
            </a:r>
            <a:r>
              <a:rPr lang="sl-SI" dirty="0" smtClean="0"/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189276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27431"/>
          </a:xfrm>
        </p:spPr>
        <p:txBody>
          <a:bodyPr/>
          <a:lstStyle/>
          <a:p>
            <a:r>
              <a:rPr lang="sl-SI" dirty="0" smtClean="0"/>
              <a:t>Le </a:t>
            </a:r>
            <a:r>
              <a:rPr lang="sl-SI" dirty="0" err="1" smtClean="0"/>
              <a:t>court</a:t>
            </a:r>
            <a:r>
              <a:rPr lang="sl-SI" dirty="0" smtClean="0"/>
              <a:t> cv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507525"/>
            <a:ext cx="10178322" cy="4372068"/>
          </a:xfrm>
        </p:spPr>
        <p:txBody>
          <a:bodyPr/>
          <a:lstStyle/>
          <a:p>
            <a:endParaRPr lang="sl-SI" dirty="0" smtClean="0"/>
          </a:p>
          <a:p>
            <a:r>
              <a:rPr lang="sl-SI" dirty="0" smtClean="0"/>
              <a:t>Se </a:t>
            </a:r>
            <a:r>
              <a:rPr lang="sl-SI" dirty="0" err="1" smtClean="0"/>
              <a:t>focaliser</a:t>
            </a:r>
            <a:r>
              <a:rPr lang="sl-SI" dirty="0" smtClean="0"/>
              <a:t> sur </a:t>
            </a:r>
            <a:r>
              <a:rPr lang="sl-SI" dirty="0" err="1" smtClean="0"/>
              <a:t>l‘essentiel</a:t>
            </a:r>
            <a:endParaRPr lang="sl-SI" dirty="0" smtClean="0"/>
          </a:p>
          <a:p>
            <a:endParaRPr lang="sl-SI" dirty="0"/>
          </a:p>
          <a:p>
            <a:r>
              <a:rPr lang="sl-SI" dirty="0" smtClean="0"/>
              <a:t>Pas de </a:t>
            </a:r>
            <a:r>
              <a:rPr lang="sl-SI" dirty="0" err="1" smtClean="0"/>
              <a:t>phrases</a:t>
            </a:r>
            <a:r>
              <a:rPr lang="sl-SI" dirty="0" smtClean="0"/>
              <a:t> </a:t>
            </a:r>
            <a:r>
              <a:rPr lang="sl-SI" dirty="0" err="1" smtClean="0"/>
              <a:t>complètes</a:t>
            </a:r>
            <a:endParaRPr lang="sl-SI" dirty="0" smtClean="0"/>
          </a:p>
          <a:p>
            <a:pPr lvl="1"/>
            <a:r>
              <a:rPr lang="sl-SI" dirty="0" smtClean="0"/>
              <a:t>P. ex. : </a:t>
            </a:r>
            <a:r>
              <a:rPr lang="sl-SI" i="1" dirty="0" err="1" smtClean="0"/>
              <a:t>J‘ai</a:t>
            </a:r>
            <a:r>
              <a:rPr lang="sl-SI" i="1" dirty="0" smtClean="0"/>
              <a:t> </a:t>
            </a:r>
            <a:r>
              <a:rPr lang="sl-SI" i="1" dirty="0" err="1" smtClean="0"/>
              <a:t>étudié</a:t>
            </a:r>
            <a:r>
              <a:rPr lang="sl-SI" i="1" dirty="0" smtClean="0"/>
              <a:t> </a:t>
            </a:r>
            <a:r>
              <a:rPr lang="sl-SI" i="1" dirty="0" err="1" smtClean="0"/>
              <a:t>l‘économie</a:t>
            </a:r>
            <a:r>
              <a:rPr lang="sl-SI" i="1" dirty="0" smtClean="0"/>
              <a:t> à </a:t>
            </a:r>
            <a:r>
              <a:rPr lang="sl-SI" i="1" dirty="0" err="1" smtClean="0"/>
              <a:t>l‘Université</a:t>
            </a:r>
            <a:r>
              <a:rPr lang="sl-SI" i="1" dirty="0" smtClean="0"/>
              <a:t> de Ljubljana </a:t>
            </a:r>
            <a:r>
              <a:rPr lang="sl-SI" i="1" dirty="0" smtClean="0">
                <a:sym typeface="Wingdings" panose="05000000000000000000" pitchFamily="2" charset="2"/>
              </a:rPr>
              <a:t> </a:t>
            </a:r>
            <a:r>
              <a:rPr lang="sl-SI" i="1" dirty="0" err="1" smtClean="0">
                <a:sym typeface="Wingdings" panose="05000000000000000000" pitchFamily="2" charset="2"/>
              </a:rPr>
              <a:t>études</a:t>
            </a:r>
            <a:r>
              <a:rPr lang="sl-SI" i="1" dirty="0" smtClean="0">
                <a:sym typeface="Wingdings" panose="05000000000000000000" pitchFamily="2" charset="2"/>
              </a:rPr>
              <a:t> </a:t>
            </a:r>
            <a:r>
              <a:rPr lang="sl-SI" i="1" dirty="0" err="1" smtClean="0">
                <a:sym typeface="Wingdings" panose="05000000000000000000" pitchFamily="2" charset="2"/>
              </a:rPr>
              <a:t>d‘économie</a:t>
            </a:r>
            <a:r>
              <a:rPr lang="sl-SI" i="1" dirty="0" smtClean="0">
                <a:sym typeface="Wingdings" panose="05000000000000000000" pitchFamily="2" charset="2"/>
              </a:rPr>
              <a:t> à </a:t>
            </a:r>
            <a:r>
              <a:rPr lang="sl-SI" i="1" dirty="0" err="1" smtClean="0">
                <a:sym typeface="Wingdings" panose="05000000000000000000" pitchFamily="2" charset="2"/>
              </a:rPr>
              <a:t>l‘Université</a:t>
            </a:r>
            <a:r>
              <a:rPr lang="sl-SI" i="1" dirty="0" smtClean="0">
                <a:sym typeface="Wingdings" panose="05000000000000000000" pitchFamily="2" charset="2"/>
              </a:rPr>
              <a:t> de Ljubljana</a:t>
            </a:r>
          </a:p>
          <a:p>
            <a:pPr lvl="1"/>
            <a:endParaRPr lang="sl-SI" i="1" dirty="0">
              <a:sym typeface="Wingdings" panose="05000000000000000000" pitchFamily="2" charset="2"/>
            </a:endParaRPr>
          </a:p>
          <a:p>
            <a:r>
              <a:rPr lang="sl-SI" dirty="0" err="1" smtClean="0"/>
              <a:t>Seulement</a:t>
            </a:r>
            <a:r>
              <a:rPr lang="sl-SI" dirty="0" smtClean="0"/>
              <a:t> </a:t>
            </a:r>
            <a:r>
              <a:rPr lang="sl-SI" dirty="0" err="1" smtClean="0"/>
              <a:t>ce</a:t>
            </a:r>
            <a:r>
              <a:rPr lang="sl-SI" dirty="0" smtClean="0"/>
              <a:t> </a:t>
            </a:r>
            <a:r>
              <a:rPr lang="sl-SI" dirty="0" err="1" smtClean="0"/>
              <a:t>qui</a:t>
            </a:r>
            <a:r>
              <a:rPr lang="sl-SI" dirty="0" smtClean="0"/>
              <a:t> </a:t>
            </a:r>
            <a:r>
              <a:rPr lang="sl-SI" dirty="0" err="1" smtClean="0"/>
              <a:t>est</a:t>
            </a:r>
            <a:r>
              <a:rPr lang="sl-SI" dirty="0" smtClean="0"/>
              <a:t> </a:t>
            </a:r>
            <a:r>
              <a:rPr lang="sl-SI" dirty="0" err="1" smtClean="0"/>
              <a:t>pertinent</a:t>
            </a:r>
            <a:r>
              <a:rPr lang="sl-SI" dirty="0" smtClean="0"/>
              <a:t> </a:t>
            </a:r>
            <a:r>
              <a:rPr lang="sl-SI" dirty="0" err="1" smtClean="0"/>
              <a:t>pour</a:t>
            </a:r>
            <a:r>
              <a:rPr lang="sl-SI" dirty="0" smtClean="0"/>
              <a:t> le </a:t>
            </a:r>
            <a:r>
              <a:rPr lang="sl-SI" dirty="0" err="1" smtClean="0"/>
              <a:t>travail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046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64501"/>
          </a:xfrm>
        </p:spPr>
        <p:txBody>
          <a:bodyPr/>
          <a:lstStyle/>
          <a:p>
            <a:r>
              <a:rPr lang="sl-SI" dirty="0" err="1" smtClean="0"/>
              <a:t>Catégories</a:t>
            </a:r>
            <a:r>
              <a:rPr lang="sl-SI" dirty="0" smtClean="0"/>
              <a:t> - CV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433385"/>
            <a:ext cx="10178322" cy="4893274"/>
          </a:xfrm>
        </p:spPr>
        <p:txBody>
          <a:bodyPr/>
          <a:lstStyle/>
          <a:p>
            <a:pPr marL="0" indent="0">
              <a:buNone/>
            </a:pPr>
            <a:r>
              <a:rPr lang="sl-SI" i="1" dirty="0" err="1" smtClean="0"/>
              <a:t>Quelles</a:t>
            </a:r>
            <a:r>
              <a:rPr lang="sl-SI" i="1" dirty="0" smtClean="0"/>
              <a:t> </a:t>
            </a:r>
            <a:r>
              <a:rPr lang="sl-SI" i="1" dirty="0" err="1" smtClean="0"/>
              <a:t>catégories</a:t>
            </a:r>
            <a:r>
              <a:rPr lang="sl-SI" i="1" dirty="0" smtClean="0"/>
              <a:t> </a:t>
            </a:r>
            <a:r>
              <a:rPr lang="sl-SI" i="1" dirty="0" err="1" smtClean="0"/>
              <a:t>mettriez</a:t>
            </a:r>
            <a:r>
              <a:rPr lang="sl-SI" i="1" dirty="0" smtClean="0"/>
              <a:t>-vous ?</a:t>
            </a:r>
          </a:p>
          <a:p>
            <a:endParaRPr lang="sl-SI" dirty="0"/>
          </a:p>
          <a:p>
            <a:r>
              <a:rPr lang="sl-SI" dirty="0" err="1" smtClean="0"/>
              <a:t>Formation</a:t>
            </a:r>
            <a:endParaRPr lang="sl-SI" dirty="0" smtClean="0"/>
          </a:p>
          <a:p>
            <a:endParaRPr lang="sl-SI" dirty="0"/>
          </a:p>
          <a:p>
            <a:r>
              <a:rPr lang="sl-SI" dirty="0" err="1" smtClean="0"/>
              <a:t>Expériences</a:t>
            </a:r>
            <a:r>
              <a:rPr lang="sl-SI" dirty="0" smtClean="0"/>
              <a:t> </a:t>
            </a:r>
            <a:r>
              <a:rPr lang="sl-SI" dirty="0" err="1" smtClean="0"/>
              <a:t>personnelles</a:t>
            </a:r>
            <a:endParaRPr lang="sl-SI" dirty="0" smtClean="0"/>
          </a:p>
          <a:p>
            <a:endParaRPr lang="sl-SI" dirty="0"/>
          </a:p>
          <a:p>
            <a:r>
              <a:rPr lang="sl-SI" dirty="0" err="1" smtClean="0"/>
              <a:t>Langues</a:t>
            </a:r>
            <a:endParaRPr lang="sl-SI" dirty="0" smtClean="0"/>
          </a:p>
          <a:p>
            <a:endParaRPr lang="sl-SI" dirty="0"/>
          </a:p>
          <a:p>
            <a:r>
              <a:rPr lang="sl-SI" dirty="0" err="1" smtClean="0"/>
              <a:t>Compétences</a:t>
            </a:r>
            <a:endParaRPr lang="sl-SI" dirty="0" smtClean="0"/>
          </a:p>
          <a:p>
            <a:endParaRPr lang="sl-SI" dirty="0"/>
          </a:p>
          <a:p>
            <a:r>
              <a:rPr lang="sl-SI" dirty="0" err="1" smtClean="0"/>
              <a:t>Divers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777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112783"/>
          </a:xfrm>
        </p:spPr>
        <p:txBody>
          <a:bodyPr/>
          <a:lstStyle/>
          <a:p>
            <a:r>
              <a:rPr lang="sl-SI" dirty="0" err="1" smtClean="0"/>
              <a:t>Formation</a:t>
            </a:r>
            <a:r>
              <a:rPr lang="sl-SI" dirty="0" smtClean="0"/>
              <a:t> - CV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767017"/>
            <a:ext cx="10178322" cy="4979772"/>
          </a:xfrm>
        </p:spPr>
        <p:txBody>
          <a:bodyPr>
            <a:normAutofit/>
          </a:bodyPr>
          <a:lstStyle/>
          <a:p>
            <a:r>
              <a:rPr lang="sl-SI" dirty="0" smtClean="0">
                <a:solidFill>
                  <a:srgbClr val="FF0000"/>
                </a:solidFill>
              </a:rPr>
              <a:t>Diplôme (</a:t>
            </a:r>
            <a:r>
              <a:rPr lang="sl-SI" dirty="0" err="1" smtClean="0">
                <a:solidFill>
                  <a:srgbClr val="FF0000"/>
                </a:solidFill>
              </a:rPr>
              <a:t>universitaire</a:t>
            </a:r>
            <a:r>
              <a:rPr lang="sl-SI" dirty="0" smtClean="0">
                <a:solidFill>
                  <a:srgbClr val="FF0000"/>
                </a:solidFill>
              </a:rPr>
              <a:t>)</a:t>
            </a:r>
            <a:r>
              <a:rPr lang="sl-SI" dirty="0" smtClean="0"/>
              <a:t>				</a:t>
            </a:r>
            <a:r>
              <a:rPr lang="sl-SI" dirty="0" err="1" smtClean="0">
                <a:solidFill>
                  <a:srgbClr val="FF0000"/>
                </a:solidFill>
              </a:rPr>
              <a:t>Institution</a:t>
            </a:r>
            <a:endParaRPr lang="sl-SI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l-SI" dirty="0" smtClean="0"/>
              <a:t>(licence, </a:t>
            </a:r>
            <a:r>
              <a:rPr lang="sl-SI" dirty="0" err="1" smtClean="0"/>
              <a:t>master</a:t>
            </a:r>
            <a:r>
              <a:rPr lang="sl-SI" dirty="0" smtClean="0"/>
              <a:t>, </a:t>
            </a:r>
            <a:r>
              <a:rPr lang="sl-SI" dirty="0" err="1" smtClean="0"/>
              <a:t>doctorat</a:t>
            </a:r>
            <a:r>
              <a:rPr lang="sl-SI" dirty="0" smtClean="0"/>
              <a:t>)		(</a:t>
            </a:r>
            <a:r>
              <a:rPr lang="sl-SI" dirty="0" err="1" smtClean="0"/>
              <a:t>Faculté</a:t>
            </a:r>
            <a:r>
              <a:rPr lang="sl-SI" dirty="0" smtClean="0"/>
              <a:t> des </a:t>
            </a:r>
            <a:r>
              <a:rPr lang="sl-SI" dirty="0" err="1" smtClean="0"/>
              <a:t>lettres</a:t>
            </a:r>
            <a:r>
              <a:rPr lang="sl-SI" dirty="0" smtClean="0"/>
              <a:t>, </a:t>
            </a:r>
            <a:r>
              <a:rPr lang="sl-SI" dirty="0" err="1" smtClean="0"/>
              <a:t>Université</a:t>
            </a:r>
            <a:r>
              <a:rPr lang="sl-SI" dirty="0" smtClean="0"/>
              <a:t> de Ljubljana)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Les </a:t>
            </a:r>
            <a:r>
              <a:rPr lang="sl-SI" dirty="0" err="1" smtClean="0"/>
              <a:t>facultés</a:t>
            </a:r>
            <a:r>
              <a:rPr lang="sl-SI" dirty="0" smtClean="0"/>
              <a:t> :</a:t>
            </a:r>
          </a:p>
          <a:p>
            <a:pPr marL="0" indent="0">
              <a:buNone/>
            </a:pPr>
            <a:r>
              <a:rPr lang="sl-SI" dirty="0"/>
              <a:t>	</a:t>
            </a:r>
            <a:r>
              <a:rPr lang="sl-SI" dirty="0" smtClean="0"/>
              <a:t>La </a:t>
            </a:r>
            <a:r>
              <a:rPr lang="sl-SI" dirty="0" err="1" smtClean="0"/>
              <a:t>Faculté</a:t>
            </a:r>
            <a:r>
              <a:rPr lang="sl-SI" dirty="0" smtClean="0"/>
              <a:t> des </a:t>
            </a:r>
            <a:r>
              <a:rPr lang="sl-SI" dirty="0" err="1" smtClean="0"/>
              <a:t>sciences</a:t>
            </a:r>
            <a:r>
              <a:rPr lang="sl-SI" dirty="0" smtClean="0"/>
              <a:t> </a:t>
            </a:r>
            <a:r>
              <a:rPr lang="sl-SI" dirty="0" err="1" smtClean="0"/>
              <a:t>sociales</a:t>
            </a:r>
            <a:endParaRPr lang="sl-SI" dirty="0" smtClean="0"/>
          </a:p>
          <a:p>
            <a:pPr marL="0" indent="0">
              <a:buNone/>
            </a:pPr>
            <a:r>
              <a:rPr lang="sl-SI" dirty="0"/>
              <a:t>	</a:t>
            </a:r>
            <a:r>
              <a:rPr lang="sl-SI" dirty="0" smtClean="0"/>
              <a:t>La </a:t>
            </a:r>
            <a:r>
              <a:rPr lang="sl-SI" dirty="0" err="1" smtClean="0"/>
              <a:t>Faculté</a:t>
            </a:r>
            <a:r>
              <a:rPr lang="sl-SI" dirty="0" smtClean="0"/>
              <a:t> </a:t>
            </a:r>
            <a:r>
              <a:rPr lang="sl-SI" dirty="0" err="1" smtClean="0"/>
              <a:t>d‘économie</a:t>
            </a:r>
            <a:endParaRPr lang="sl-SI" dirty="0" smtClean="0"/>
          </a:p>
          <a:p>
            <a:pPr marL="0" indent="0">
              <a:buNone/>
            </a:pPr>
            <a:r>
              <a:rPr lang="sl-SI" dirty="0"/>
              <a:t>	</a:t>
            </a:r>
            <a:r>
              <a:rPr lang="sl-SI" dirty="0" smtClean="0"/>
              <a:t>La </a:t>
            </a:r>
            <a:r>
              <a:rPr lang="sl-SI" dirty="0" err="1" smtClean="0"/>
              <a:t>Faculté</a:t>
            </a:r>
            <a:r>
              <a:rPr lang="sl-SI" dirty="0" smtClean="0"/>
              <a:t> de </a:t>
            </a:r>
            <a:r>
              <a:rPr lang="sl-SI" dirty="0" err="1" smtClean="0"/>
              <a:t>droit</a:t>
            </a:r>
            <a:endParaRPr lang="sl-SI" dirty="0" smtClean="0"/>
          </a:p>
          <a:p>
            <a:pPr marL="0" indent="0">
              <a:buNone/>
            </a:pPr>
            <a:r>
              <a:rPr lang="sl-SI" dirty="0"/>
              <a:t>	</a:t>
            </a:r>
            <a:r>
              <a:rPr lang="sl-SI" dirty="0" smtClean="0"/>
              <a:t>La </a:t>
            </a:r>
            <a:r>
              <a:rPr lang="sl-SI" dirty="0" err="1" smtClean="0"/>
              <a:t>Faculté</a:t>
            </a:r>
            <a:r>
              <a:rPr lang="sl-SI" dirty="0" smtClean="0"/>
              <a:t> des </a:t>
            </a:r>
            <a:r>
              <a:rPr lang="sl-SI" dirty="0" err="1" smtClean="0"/>
              <a:t>lettres</a:t>
            </a:r>
            <a:endParaRPr lang="sl-SI" dirty="0" smtClean="0"/>
          </a:p>
          <a:p>
            <a:pPr marL="0" indent="0">
              <a:buNone/>
            </a:pPr>
            <a:r>
              <a:rPr lang="sl-SI" dirty="0"/>
              <a:t>	</a:t>
            </a:r>
            <a:r>
              <a:rPr lang="sl-SI" dirty="0" smtClean="0"/>
              <a:t>La </a:t>
            </a:r>
            <a:r>
              <a:rPr lang="sl-SI" dirty="0" err="1" smtClean="0"/>
              <a:t>Faculté</a:t>
            </a:r>
            <a:r>
              <a:rPr lang="sl-SI" dirty="0" smtClean="0"/>
              <a:t> de </a:t>
            </a:r>
            <a:r>
              <a:rPr lang="sl-SI" dirty="0" err="1" smtClean="0"/>
              <a:t>médecine</a:t>
            </a:r>
            <a:endParaRPr lang="sl-SI" dirty="0" smtClean="0"/>
          </a:p>
          <a:p>
            <a:pPr marL="0" indent="0">
              <a:buNone/>
            </a:pPr>
            <a:r>
              <a:rPr lang="sl-SI" dirty="0"/>
              <a:t>	</a:t>
            </a:r>
            <a:r>
              <a:rPr lang="sl-SI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3702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Expériences</a:t>
            </a:r>
            <a:r>
              <a:rPr lang="sl-SI" dirty="0" smtClean="0"/>
              <a:t> </a:t>
            </a:r>
            <a:r>
              <a:rPr lang="sl-SI" dirty="0" err="1" smtClean="0"/>
              <a:t>proféssionnelles</a:t>
            </a:r>
            <a:r>
              <a:rPr lang="sl-SI" dirty="0" smtClean="0"/>
              <a:t> - CV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i="1" dirty="0" err="1" smtClean="0">
                <a:solidFill>
                  <a:srgbClr val="FF0000"/>
                </a:solidFill>
              </a:rPr>
              <a:t>Emploi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smtClean="0"/>
              <a:t>à </a:t>
            </a:r>
            <a:r>
              <a:rPr lang="sl-SI" i="1" dirty="0" err="1" smtClean="0">
                <a:solidFill>
                  <a:srgbClr val="FF0000"/>
                </a:solidFill>
              </a:rPr>
              <a:t>enteprise</a:t>
            </a:r>
            <a:r>
              <a:rPr lang="sl-SI" dirty="0"/>
              <a:t>	</a:t>
            </a:r>
            <a:r>
              <a:rPr lang="sl-SI" dirty="0" smtClean="0"/>
              <a:t>	</a:t>
            </a:r>
            <a:r>
              <a:rPr lang="sl-SI" i="1" dirty="0" err="1" smtClean="0">
                <a:solidFill>
                  <a:srgbClr val="FF0000"/>
                </a:solidFill>
              </a:rPr>
              <a:t>durée</a:t>
            </a:r>
            <a:endParaRPr lang="sl-SI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l-SI" dirty="0" smtClean="0"/>
              <a:t>	</a:t>
            </a:r>
            <a:r>
              <a:rPr lang="sl-SI" i="1" dirty="0" err="1" smtClean="0">
                <a:solidFill>
                  <a:srgbClr val="FF0000"/>
                </a:solidFill>
              </a:rPr>
              <a:t>Description</a:t>
            </a:r>
            <a:r>
              <a:rPr lang="sl-SI" dirty="0" smtClean="0"/>
              <a:t> </a:t>
            </a:r>
            <a:r>
              <a:rPr lang="sl-SI" dirty="0" err="1" smtClean="0"/>
              <a:t>du</a:t>
            </a:r>
            <a:r>
              <a:rPr lang="sl-SI" dirty="0" smtClean="0"/>
              <a:t> </a:t>
            </a:r>
            <a:r>
              <a:rPr lang="sl-SI" dirty="0" err="1" smtClean="0"/>
              <a:t>travail</a:t>
            </a:r>
            <a:r>
              <a:rPr lang="sl-SI" dirty="0" smtClean="0"/>
              <a:t> et des </a:t>
            </a:r>
            <a:r>
              <a:rPr lang="sl-SI" dirty="0" err="1" smtClean="0"/>
              <a:t>obligations</a:t>
            </a:r>
            <a:endParaRPr lang="sl-SI" dirty="0" smtClean="0"/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sl-SI" dirty="0" err="1" smtClean="0"/>
              <a:t>Enseignant</a:t>
            </a:r>
            <a:r>
              <a:rPr lang="sl-SI" dirty="0" smtClean="0"/>
              <a:t> à </a:t>
            </a:r>
            <a:r>
              <a:rPr lang="sl-SI" dirty="0" err="1" smtClean="0"/>
              <a:t>Housing</a:t>
            </a:r>
            <a:r>
              <a:rPr lang="sl-SI" dirty="0" smtClean="0"/>
              <a:t> d.o.o. 	</a:t>
            </a:r>
            <a:r>
              <a:rPr lang="sl-SI" dirty="0" err="1" smtClean="0"/>
              <a:t>Février</a:t>
            </a:r>
            <a:r>
              <a:rPr lang="sl-SI" dirty="0" smtClean="0"/>
              <a:t> 2018-en </a:t>
            </a:r>
            <a:r>
              <a:rPr lang="sl-SI" dirty="0" err="1" smtClean="0"/>
              <a:t>cours</a:t>
            </a:r>
            <a:r>
              <a:rPr lang="sl-SI" dirty="0" smtClean="0"/>
              <a:t> / 1998-2005 / …</a:t>
            </a:r>
          </a:p>
          <a:p>
            <a:pPr marL="0" indent="0">
              <a:buNone/>
            </a:pPr>
            <a:r>
              <a:rPr lang="sl-SI" dirty="0"/>
              <a:t>	</a:t>
            </a:r>
            <a:r>
              <a:rPr lang="sl-SI" dirty="0" err="1" smtClean="0"/>
              <a:t>Préparation</a:t>
            </a:r>
            <a:r>
              <a:rPr lang="sl-SI" dirty="0" smtClean="0"/>
              <a:t> </a:t>
            </a:r>
            <a:r>
              <a:rPr lang="sl-SI" dirty="0" err="1" smtClean="0"/>
              <a:t>du</a:t>
            </a:r>
            <a:r>
              <a:rPr lang="sl-SI" dirty="0" smtClean="0"/>
              <a:t> </a:t>
            </a:r>
            <a:r>
              <a:rPr lang="sl-SI" dirty="0" err="1" smtClean="0"/>
              <a:t>cours</a:t>
            </a:r>
            <a:r>
              <a:rPr lang="sl-SI" dirty="0" smtClean="0"/>
              <a:t> de </a:t>
            </a:r>
            <a:r>
              <a:rPr lang="sl-SI" dirty="0" err="1" smtClean="0"/>
              <a:t>français</a:t>
            </a:r>
            <a:r>
              <a:rPr lang="sl-SI" dirty="0" smtClean="0"/>
              <a:t> des </a:t>
            </a:r>
            <a:r>
              <a:rPr lang="sl-SI" dirty="0" err="1" smtClean="0"/>
              <a:t>affaires</a:t>
            </a:r>
            <a:r>
              <a:rPr lang="sl-SI" dirty="0" smtClean="0"/>
              <a:t> ;</a:t>
            </a:r>
          </a:p>
          <a:p>
            <a:pPr marL="0" indent="0">
              <a:buNone/>
            </a:pPr>
            <a:r>
              <a:rPr lang="sl-SI" dirty="0"/>
              <a:t>	</a:t>
            </a:r>
            <a:r>
              <a:rPr lang="sl-SI" dirty="0" err="1" smtClean="0"/>
              <a:t>Préparation</a:t>
            </a:r>
            <a:r>
              <a:rPr lang="sl-SI" dirty="0" smtClean="0"/>
              <a:t> des </a:t>
            </a:r>
            <a:r>
              <a:rPr lang="sl-SI" dirty="0" err="1" smtClean="0"/>
              <a:t>matériaux</a:t>
            </a:r>
            <a:r>
              <a:rPr lang="sl-SI" dirty="0" smtClean="0"/>
              <a:t> </a:t>
            </a:r>
            <a:r>
              <a:rPr lang="sl-SI" dirty="0" err="1" smtClean="0"/>
              <a:t>pour</a:t>
            </a:r>
            <a:r>
              <a:rPr lang="sl-SI" dirty="0" smtClean="0"/>
              <a:t> le </a:t>
            </a:r>
            <a:r>
              <a:rPr lang="sl-SI" dirty="0" err="1" smtClean="0"/>
              <a:t>cours</a:t>
            </a:r>
            <a:r>
              <a:rPr lang="sl-SI" dirty="0" smtClean="0"/>
              <a:t> ;</a:t>
            </a:r>
          </a:p>
          <a:p>
            <a:pPr marL="0" indent="0">
              <a:buNone/>
            </a:pPr>
            <a:r>
              <a:rPr lang="sl-SI" dirty="0"/>
              <a:t>	</a:t>
            </a:r>
            <a:r>
              <a:rPr lang="sl-SI" dirty="0" err="1" smtClean="0"/>
              <a:t>Enseignement</a:t>
            </a:r>
            <a:r>
              <a:rPr lang="sl-SI" dirty="0" smtClean="0"/>
              <a:t> </a:t>
            </a:r>
            <a:r>
              <a:rPr lang="sl-SI" dirty="0" err="1" smtClean="0"/>
              <a:t>du</a:t>
            </a:r>
            <a:r>
              <a:rPr lang="sl-SI" dirty="0" smtClean="0"/>
              <a:t> </a:t>
            </a:r>
            <a:r>
              <a:rPr lang="sl-SI" dirty="0" err="1" smtClean="0"/>
              <a:t>cours</a:t>
            </a:r>
            <a:r>
              <a:rPr lang="sl-SI" dirty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935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050999"/>
          </a:xfrm>
        </p:spPr>
        <p:txBody>
          <a:bodyPr/>
          <a:lstStyle/>
          <a:p>
            <a:r>
              <a:rPr lang="sl-SI" dirty="0" err="1" smtClean="0"/>
              <a:t>Langues</a:t>
            </a:r>
            <a:r>
              <a:rPr lang="sl-SI" dirty="0" smtClean="0"/>
              <a:t> - CV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383957"/>
            <a:ext cx="5631036" cy="5152768"/>
          </a:xfrm>
        </p:spPr>
        <p:txBody>
          <a:bodyPr>
            <a:normAutofit lnSpcReduction="10000"/>
          </a:bodyPr>
          <a:lstStyle/>
          <a:p>
            <a:r>
              <a:rPr lang="sl-SI" dirty="0" smtClean="0"/>
              <a:t>CEFR – </a:t>
            </a:r>
            <a:r>
              <a:rPr lang="sl-SI" dirty="0" err="1" smtClean="0"/>
              <a:t>qu‘est-ce</a:t>
            </a:r>
            <a:r>
              <a:rPr lang="sl-SI" dirty="0" smtClean="0"/>
              <a:t> </a:t>
            </a:r>
            <a:r>
              <a:rPr lang="sl-SI" dirty="0" err="1" smtClean="0"/>
              <a:t>que</a:t>
            </a:r>
            <a:r>
              <a:rPr lang="sl-SI" dirty="0" smtClean="0"/>
              <a:t> </a:t>
            </a:r>
            <a:r>
              <a:rPr lang="sl-SI" dirty="0" err="1" smtClean="0"/>
              <a:t>c‘est</a:t>
            </a:r>
            <a:r>
              <a:rPr lang="sl-SI" dirty="0" smtClean="0"/>
              <a:t> ?</a:t>
            </a:r>
          </a:p>
          <a:p>
            <a:r>
              <a:rPr lang="sl-SI" dirty="0" err="1" smtClean="0"/>
              <a:t>Classification</a:t>
            </a:r>
            <a:r>
              <a:rPr lang="sl-SI" dirty="0" smtClean="0"/>
              <a:t> des </a:t>
            </a:r>
            <a:r>
              <a:rPr lang="sl-SI" dirty="0" err="1" smtClean="0"/>
              <a:t>langues</a:t>
            </a:r>
            <a:r>
              <a:rPr lang="sl-SI" dirty="0" smtClean="0"/>
              <a:t> – A1, A2, B1, B2, C1, C2</a:t>
            </a:r>
          </a:p>
          <a:p>
            <a:pPr lvl="1"/>
            <a:r>
              <a:rPr lang="sl-SI" dirty="0" err="1" smtClean="0"/>
              <a:t>Slovène</a:t>
            </a:r>
            <a:r>
              <a:rPr lang="sl-SI" dirty="0" smtClean="0"/>
              <a:t>	</a:t>
            </a:r>
            <a:r>
              <a:rPr lang="sl-SI" dirty="0" err="1" smtClean="0"/>
              <a:t>langue</a:t>
            </a:r>
            <a:r>
              <a:rPr lang="sl-SI" dirty="0" smtClean="0"/>
              <a:t> </a:t>
            </a:r>
            <a:r>
              <a:rPr lang="sl-SI" dirty="0" err="1" smtClean="0"/>
              <a:t>maternelle</a:t>
            </a:r>
            <a:endParaRPr lang="sl-SI" dirty="0" smtClean="0"/>
          </a:p>
          <a:p>
            <a:pPr lvl="1"/>
            <a:r>
              <a:rPr lang="fr-FR" dirty="0" smtClean="0"/>
              <a:t>Anglais</a:t>
            </a:r>
            <a:r>
              <a:rPr lang="sl-SI" dirty="0" smtClean="0"/>
              <a:t>	</a:t>
            </a:r>
            <a:r>
              <a:rPr lang="fr-FR" dirty="0" smtClean="0"/>
              <a:t>C2</a:t>
            </a:r>
            <a:endParaRPr lang="fr-FR" dirty="0"/>
          </a:p>
          <a:p>
            <a:pPr lvl="1"/>
            <a:r>
              <a:rPr lang="fr-FR" dirty="0" smtClean="0"/>
              <a:t>Français</a:t>
            </a:r>
            <a:r>
              <a:rPr lang="sl-SI" dirty="0" smtClean="0"/>
              <a:t>	</a:t>
            </a:r>
            <a:r>
              <a:rPr lang="fr-FR" dirty="0" smtClean="0"/>
              <a:t>C2</a:t>
            </a:r>
            <a:endParaRPr lang="fr-FR" dirty="0"/>
          </a:p>
          <a:p>
            <a:pPr lvl="1"/>
            <a:r>
              <a:rPr lang="fr-FR" dirty="0" smtClean="0"/>
              <a:t>Italien</a:t>
            </a:r>
            <a:r>
              <a:rPr lang="sl-SI" dirty="0" smtClean="0"/>
              <a:t>	</a:t>
            </a:r>
            <a:r>
              <a:rPr lang="fr-FR" dirty="0" smtClean="0"/>
              <a:t>B1-B2</a:t>
            </a:r>
            <a:endParaRPr lang="fr-FR" dirty="0"/>
          </a:p>
          <a:p>
            <a:pPr lvl="1"/>
            <a:r>
              <a:rPr lang="fr-FR" dirty="0" smtClean="0"/>
              <a:t>Espagnol</a:t>
            </a:r>
            <a:r>
              <a:rPr lang="sl-SI" dirty="0" smtClean="0"/>
              <a:t>	</a:t>
            </a:r>
            <a:r>
              <a:rPr lang="fr-FR" dirty="0" smtClean="0"/>
              <a:t>B1</a:t>
            </a:r>
            <a:endParaRPr lang="fr-FR" dirty="0"/>
          </a:p>
          <a:p>
            <a:pPr lvl="1"/>
            <a:r>
              <a:rPr lang="fr-FR" dirty="0" smtClean="0"/>
              <a:t>Portuguais</a:t>
            </a:r>
            <a:r>
              <a:rPr lang="sl-SI" dirty="0" smtClean="0"/>
              <a:t>	</a:t>
            </a:r>
            <a:r>
              <a:rPr lang="fr-FR" dirty="0" smtClean="0"/>
              <a:t>A1-A2</a:t>
            </a:r>
            <a:endParaRPr lang="sl-SI" dirty="0" smtClean="0"/>
          </a:p>
          <a:p>
            <a:endParaRPr lang="sl-SI" dirty="0"/>
          </a:p>
          <a:p>
            <a:r>
              <a:rPr lang="sl-SI" dirty="0" err="1" smtClean="0"/>
              <a:t>Décrire</a:t>
            </a:r>
            <a:r>
              <a:rPr lang="sl-SI" dirty="0" smtClean="0"/>
              <a:t> la </a:t>
            </a:r>
            <a:r>
              <a:rPr lang="sl-SI" dirty="0" err="1" smtClean="0"/>
              <a:t>compétence</a:t>
            </a:r>
            <a:r>
              <a:rPr lang="sl-SI" dirty="0" smtClean="0"/>
              <a:t> se </a:t>
            </a:r>
            <a:r>
              <a:rPr lang="sl-SI" dirty="0" err="1" smtClean="0"/>
              <a:t>chaque</a:t>
            </a:r>
            <a:r>
              <a:rPr lang="sl-SI" dirty="0" smtClean="0"/>
              <a:t> </a:t>
            </a:r>
            <a:r>
              <a:rPr lang="sl-SI" dirty="0" err="1" smtClean="0"/>
              <a:t>langue</a:t>
            </a:r>
            <a:endParaRPr lang="sl-SI" dirty="0"/>
          </a:p>
          <a:p>
            <a:pPr lvl="1"/>
            <a:r>
              <a:rPr lang="sl-SI" dirty="0" err="1" smtClean="0"/>
              <a:t>Anglais</a:t>
            </a:r>
            <a:r>
              <a:rPr lang="sl-SI" dirty="0" smtClean="0"/>
              <a:t> – </a:t>
            </a:r>
            <a:r>
              <a:rPr lang="sl-SI" dirty="0" err="1" smtClean="0"/>
              <a:t>courant</a:t>
            </a:r>
            <a:endParaRPr lang="sl-SI" dirty="0" smtClean="0"/>
          </a:p>
          <a:p>
            <a:pPr lvl="1"/>
            <a:r>
              <a:rPr lang="sl-SI" dirty="0" err="1" smtClean="0"/>
              <a:t>Français</a:t>
            </a:r>
            <a:r>
              <a:rPr lang="sl-SI" dirty="0" smtClean="0"/>
              <a:t> – </a:t>
            </a:r>
            <a:r>
              <a:rPr lang="sl-SI" dirty="0" err="1" smtClean="0"/>
              <a:t>compris</a:t>
            </a:r>
            <a:r>
              <a:rPr lang="sl-SI" dirty="0" smtClean="0"/>
              <a:t>, </a:t>
            </a:r>
            <a:r>
              <a:rPr lang="sl-SI" dirty="0" err="1" smtClean="0"/>
              <a:t>mais</a:t>
            </a:r>
            <a:r>
              <a:rPr lang="sl-SI" dirty="0" smtClean="0"/>
              <a:t> non </a:t>
            </a:r>
            <a:r>
              <a:rPr lang="sl-SI" dirty="0" err="1" smtClean="0"/>
              <a:t>parlé</a:t>
            </a:r>
            <a:endParaRPr lang="sl-SI" dirty="0" smtClean="0"/>
          </a:p>
          <a:p>
            <a:pPr lvl="1"/>
            <a:r>
              <a:rPr lang="sl-SI" dirty="0" err="1" smtClean="0"/>
              <a:t>Portuguais</a:t>
            </a:r>
            <a:r>
              <a:rPr lang="sl-SI" dirty="0" smtClean="0"/>
              <a:t> – </a:t>
            </a:r>
            <a:r>
              <a:rPr lang="sl-SI" dirty="0" err="1" smtClean="0"/>
              <a:t>notions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05275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89215"/>
          </a:xfrm>
        </p:spPr>
        <p:txBody>
          <a:bodyPr/>
          <a:lstStyle/>
          <a:p>
            <a:r>
              <a:rPr lang="sl-SI" dirty="0" err="1" smtClean="0"/>
              <a:t>Compétences</a:t>
            </a:r>
            <a:r>
              <a:rPr lang="sl-SI" dirty="0" smtClean="0"/>
              <a:t> - CV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470455"/>
            <a:ext cx="10178322" cy="4409138"/>
          </a:xfrm>
        </p:spPr>
        <p:txBody>
          <a:bodyPr/>
          <a:lstStyle/>
          <a:p>
            <a:r>
              <a:rPr lang="sl-SI" dirty="0" err="1" smtClean="0">
                <a:solidFill>
                  <a:srgbClr val="FF0000"/>
                </a:solidFill>
              </a:rPr>
              <a:t>Pertinentes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pour</a:t>
            </a:r>
            <a:r>
              <a:rPr lang="sl-SI" dirty="0" smtClean="0">
                <a:solidFill>
                  <a:srgbClr val="FF0000"/>
                </a:solidFill>
              </a:rPr>
              <a:t> le </a:t>
            </a:r>
            <a:r>
              <a:rPr lang="sl-SI" dirty="0" err="1" smtClean="0">
                <a:solidFill>
                  <a:srgbClr val="FF0000"/>
                </a:solidFill>
              </a:rPr>
              <a:t>travail</a:t>
            </a:r>
            <a:endParaRPr lang="sl-SI" dirty="0" smtClean="0">
              <a:solidFill>
                <a:srgbClr val="FF0000"/>
              </a:solidFill>
            </a:endParaRPr>
          </a:p>
          <a:p>
            <a:endParaRPr lang="sl-SI" dirty="0"/>
          </a:p>
          <a:p>
            <a:r>
              <a:rPr lang="sl-SI" dirty="0" err="1" smtClean="0"/>
              <a:t>Organisation</a:t>
            </a:r>
            <a:endParaRPr lang="sl-SI" dirty="0" smtClean="0"/>
          </a:p>
          <a:p>
            <a:r>
              <a:rPr lang="sl-SI" dirty="0" err="1" smtClean="0"/>
              <a:t>Travail</a:t>
            </a:r>
            <a:r>
              <a:rPr lang="sl-SI" dirty="0" smtClean="0"/>
              <a:t> en </a:t>
            </a:r>
            <a:r>
              <a:rPr lang="sl-SI" dirty="0" err="1" smtClean="0"/>
              <a:t>groupe</a:t>
            </a:r>
            <a:r>
              <a:rPr lang="sl-SI" dirty="0" smtClean="0"/>
              <a:t>/</a:t>
            </a:r>
            <a:r>
              <a:rPr lang="sl-SI" dirty="0" err="1" smtClean="0"/>
              <a:t>équipe</a:t>
            </a:r>
            <a:endParaRPr lang="sl-SI" dirty="0" smtClean="0"/>
          </a:p>
          <a:p>
            <a:r>
              <a:rPr lang="sl-SI" dirty="0" err="1" smtClean="0"/>
              <a:t>Gestion</a:t>
            </a:r>
            <a:endParaRPr lang="sl-SI" dirty="0"/>
          </a:p>
          <a:p>
            <a:r>
              <a:rPr lang="sl-SI" dirty="0" err="1" smtClean="0"/>
              <a:t>Direction</a:t>
            </a:r>
            <a:r>
              <a:rPr lang="sl-SI" dirty="0" smtClean="0"/>
              <a:t> / </a:t>
            </a:r>
            <a:r>
              <a:rPr lang="sl-SI" dirty="0" err="1" smtClean="0"/>
              <a:t>compétences</a:t>
            </a:r>
            <a:r>
              <a:rPr lang="sl-SI" dirty="0" smtClean="0"/>
              <a:t> en </a:t>
            </a:r>
            <a:r>
              <a:rPr lang="sl-SI" dirty="0" err="1" smtClean="0"/>
              <a:t>leadership</a:t>
            </a:r>
            <a:endParaRPr lang="sl-SI" dirty="0" smtClean="0"/>
          </a:p>
          <a:p>
            <a:r>
              <a:rPr lang="sl-SI" dirty="0" smtClean="0"/>
              <a:t>…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8740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Écoutez</a:t>
            </a:r>
            <a:r>
              <a:rPr lang="sl-SI" dirty="0" smtClean="0"/>
              <a:t> et </a:t>
            </a:r>
            <a:r>
              <a:rPr lang="sl-SI" dirty="0" err="1" smtClean="0"/>
              <a:t>écrivez</a:t>
            </a:r>
            <a:r>
              <a:rPr lang="sl-SI" dirty="0" smtClean="0"/>
              <a:t> le numéro des </a:t>
            </a:r>
            <a:r>
              <a:rPr lang="sl-SI" dirty="0" err="1" smtClean="0"/>
              <a:t>portes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2286001"/>
            <a:ext cx="4383003" cy="3593591"/>
          </a:xfrm>
        </p:spPr>
        <p:txBody>
          <a:bodyPr/>
          <a:lstStyle/>
          <a:p>
            <a:r>
              <a:rPr lang="sl-SI" dirty="0" err="1" smtClean="0"/>
              <a:t>Amstedam</a:t>
            </a:r>
            <a:r>
              <a:rPr lang="sl-SI" dirty="0" smtClean="0"/>
              <a:t> : </a:t>
            </a:r>
            <a:r>
              <a:rPr lang="sl-SI" dirty="0" err="1" smtClean="0"/>
              <a:t>embarquement</a:t>
            </a:r>
            <a:r>
              <a:rPr lang="sl-SI" dirty="0" smtClean="0"/>
              <a:t> porte </a:t>
            </a:r>
            <a:r>
              <a:rPr lang="sl-SI" dirty="0" smtClean="0">
                <a:solidFill>
                  <a:srgbClr val="FF0000"/>
                </a:solidFill>
              </a:rPr>
              <a:t>15</a:t>
            </a:r>
          </a:p>
          <a:p>
            <a:r>
              <a:rPr lang="sl-SI" dirty="0" smtClean="0"/>
              <a:t>Chicago : </a:t>
            </a:r>
            <a:r>
              <a:rPr lang="sl-SI" dirty="0" err="1" smtClean="0"/>
              <a:t>embarquement</a:t>
            </a:r>
            <a:r>
              <a:rPr lang="sl-SI" dirty="0" smtClean="0"/>
              <a:t> porte __</a:t>
            </a:r>
          </a:p>
          <a:p>
            <a:r>
              <a:rPr lang="sl-SI" dirty="0" smtClean="0"/>
              <a:t>Sydney : </a:t>
            </a:r>
            <a:r>
              <a:rPr lang="sl-SI" dirty="0" err="1" smtClean="0"/>
              <a:t>embarquement</a:t>
            </a:r>
            <a:r>
              <a:rPr lang="sl-SI" dirty="0" smtClean="0"/>
              <a:t> porte __</a:t>
            </a:r>
          </a:p>
          <a:p>
            <a:r>
              <a:rPr lang="sl-SI" dirty="0" smtClean="0"/>
              <a:t>Lyon : </a:t>
            </a:r>
            <a:r>
              <a:rPr lang="sl-SI" dirty="0" err="1" smtClean="0"/>
              <a:t>embarquement</a:t>
            </a:r>
            <a:r>
              <a:rPr lang="sl-SI" dirty="0" smtClean="0"/>
              <a:t> porte __</a:t>
            </a:r>
          </a:p>
          <a:p>
            <a:r>
              <a:rPr lang="sl-SI" dirty="0" err="1" smtClean="0"/>
              <a:t>Kyoto</a:t>
            </a:r>
            <a:r>
              <a:rPr lang="sl-SI" dirty="0" smtClean="0"/>
              <a:t> : </a:t>
            </a:r>
            <a:r>
              <a:rPr lang="sl-SI" dirty="0" err="1" smtClean="0"/>
              <a:t>embarquement</a:t>
            </a:r>
            <a:r>
              <a:rPr lang="sl-SI" dirty="0" smtClean="0"/>
              <a:t> porte __</a:t>
            </a:r>
          </a:p>
          <a:p>
            <a:r>
              <a:rPr lang="sl-SI" dirty="0" err="1" smtClean="0"/>
              <a:t>Londres</a:t>
            </a:r>
            <a:r>
              <a:rPr lang="sl-SI" dirty="0" smtClean="0"/>
              <a:t> : </a:t>
            </a:r>
            <a:r>
              <a:rPr lang="sl-SI" dirty="0" err="1" smtClean="0"/>
              <a:t>embarquement</a:t>
            </a:r>
            <a:r>
              <a:rPr lang="sl-SI" dirty="0" smtClean="0"/>
              <a:t> porte __</a:t>
            </a:r>
          </a:p>
          <a:p>
            <a:r>
              <a:rPr lang="sl-SI" dirty="0" err="1"/>
              <a:t>Dubaï</a:t>
            </a:r>
            <a:r>
              <a:rPr lang="sl-SI" dirty="0"/>
              <a:t> </a:t>
            </a:r>
            <a:r>
              <a:rPr lang="sl-SI" dirty="0" err="1" smtClean="0"/>
              <a:t>embarquement</a:t>
            </a:r>
            <a:r>
              <a:rPr lang="sl-SI" dirty="0" smtClean="0"/>
              <a:t> porte __</a:t>
            </a:r>
            <a:endParaRPr lang="fr-FR" dirty="0"/>
          </a:p>
        </p:txBody>
      </p:sp>
      <p:sp>
        <p:nvSpPr>
          <p:cNvPr id="4" name="Označba mesta vsebine 2"/>
          <p:cNvSpPr txBox="1">
            <a:spLocks/>
          </p:cNvSpPr>
          <p:nvPr/>
        </p:nvSpPr>
        <p:spPr>
          <a:xfrm>
            <a:off x="5634681" y="2286001"/>
            <a:ext cx="4383003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err="1" smtClean="0"/>
              <a:t>Amstedam</a:t>
            </a:r>
            <a:r>
              <a:rPr lang="sl-SI" dirty="0" smtClean="0"/>
              <a:t> : </a:t>
            </a:r>
            <a:r>
              <a:rPr lang="sl-SI" dirty="0" err="1" smtClean="0"/>
              <a:t>embarquement</a:t>
            </a:r>
            <a:r>
              <a:rPr lang="sl-SI" dirty="0" smtClean="0"/>
              <a:t> porte </a:t>
            </a:r>
            <a:r>
              <a:rPr lang="sl-SI" dirty="0" smtClean="0">
                <a:solidFill>
                  <a:srgbClr val="FF0000"/>
                </a:solidFill>
              </a:rPr>
              <a:t>15</a:t>
            </a:r>
          </a:p>
          <a:p>
            <a:r>
              <a:rPr lang="sl-SI" dirty="0" smtClean="0"/>
              <a:t>Chicago : </a:t>
            </a:r>
            <a:r>
              <a:rPr lang="sl-SI" dirty="0" err="1" smtClean="0"/>
              <a:t>embarquement</a:t>
            </a:r>
            <a:r>
              <a:rPr lang="sl-SI" dirty="0" smtClean="0"/>
              <a:t> porte </a:t>
            </a:r>
            <a:r>
              <a:rPr lang="sl-SI" dirty="0" smtClean="0">
                <a:solidFill>
                  <a:srgbClr val="FF0000"/>
                </a:solidFill>
              </a:rPr>
              <a:t>21</a:t>
            </a:r>
          </a:p>
          <a:p>
            <a:r>
              <a:rPr lang="sl-SI" dirty="0" smtClean="0"/>
              <a:t>Sydney : </a:t>
            </a:r>
            <a:r>
              <a:rPr lang="sl-SI" dirty="0" err="1" smtClean="0"/>
              <a:t>embarquement</a:t>
            </a:r>
            <a:r>
              <a:rPr lang="sl-SI" dirty="0" smtClean="0"/>
              <a:t> porte </a:t>
            </a:r>
            <a:r>
              <a:rPr lang="sl-SI" dirty="0" smtClean="0">
                <a:solidFill>
                  <a:srgbClr val="FF0000"/>
                </a:solidFill>
              </a:rPr>
              <a:t>68</a:t>
            </a:r>
          </a:p>
          <a:p>
            <a:r>
              <a:rPr lang="sl-SI" dirty="0" smtClean="0"/>
              <a:t>Lyon : </a:t>
            </a:r>
            <a:r>
              <a:rPr lang="sl-SI" dirty="0" err="1" smtClean="0"/>
              <a:t>embarquement</a:t>
            </a:r>
            <a:r>
              <a:rPr lang="sl-SI" dirty="0" smtClean="0"/>
              <a:t> porte </a:t>
            </a:r>
            <a:r>
              <a:rPr lang="sl-SI" dirty="0" smtClean="0">
                <a:solidFill>
                  <a:srgbClr val="FF0000"/>
                </a:solidFill>
              </a:rPr>
              <a:t>43</a:t>
            </a:r>
          </a:p>
          <a:p>
            <a:r>
              <a:rPr lang="sl-SI" dirty="0" err="1" smtClean="0"/>
              <a:t>Kyoto</a:t>
            </a:r>
            <a:r>
              <a:rPr lang="sl-SI" dirty="0" smtClean="0"/>
              <a:t> : </a:t>
            </a:r>
            <a:r>
              <a:rPr lang="sl-SI" dirty="0" err="1" smtClean="0"/>
              <a:t>embarquement</a:t>
            </a:r>
            <a:r>
              <a:rPr lang="sl-SI" dirty="0" smtClean="0"/>
              <a:t> porte </a:t>
            </a:r>
            <a:r>
              <a:rPr lang="sl-SI" dirty="0" smtClean="0">
                <a:solidFill>
                  <a:srgbClr val="FF0000"/>
                </a:solidFill>
              </a:rPr>
              <a:t>12</a:t>
            </a:r>
          </a:p>
          <a:p>
            <a:r>
              <a:rPr lang="sl-SI" dirty="0" err="1" smtClean="0"/>
              <a:t>Londres</a:t>
            </a:r>
            <a:r>
              <a:rPr lang="sl-SI" dirty="0" smtClean="0"/>
              <a:t> : </a:t>
            </a:r>
            <a:r>
              <a:rPr lang="sl-SI" dirty="0" err="1" smtClean="0"/>
              <a:t>embarquement</a:t>
            </a:r>
            <a:r>
              <a:rPr lang="sl-SI" dirty="0" smtClean="0"/>
              <a:t> porte </a:t>
            </a:r>
            <a:r>
              <a:rPr lang="sl-SI" dirty="0" smtClean="0">
                <a:solidFill>
                  <a:srgbClr val="FF0000"/>
                </a:solidFill>
              </a:rPr>
              <a:t>57</a:t>
            </a:r>
          </a:p>
          <a:p>
            <a:r>
              <a:rPr lang="sl-SI" dirty="0" err="1" smtClean="0"/>
              <a:t>Dubaï</a:t>
            </a:r>
            <a:r>
              <a:rPr lang="sl-SI" dirty="0" smtClean="0"/>
              <a:t> </a:t>
            </a:r>
            <a:r>
              <a:rPr lang="sl-SI" dirty="0" err="1" smtClean="0"/>
              <a:t>embarquement</a:t>
            </a:r>
            <a:r>
              <a:rPr lang="sl-SI" dirty="0" smtClean="0"/>
              <a:t> porte </a:t>
            </a:r>
            <a:r>
              <a:rPr lang="sl-SI" dirty="0" smtClean="0">
                <a:solidFill>
                  <a:srgbClr val="FF0000"/>
                </a:solidFill>
              </a:rPr>
              <a:t>31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753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Divers</a:t>
            </a:r>
            <a:r>
              <a:rPr lang="sl-SI" dirty="0" smtClean="0"/>
              <a:t> - CV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581665"/>
            <a:ext cx="10178322" cy="4297927"/>
          </a:xfrm>
        </p:spPr>
        <p:txBody>
          <a:bodyPr/>
          <a:lstStyle/>
          <a:p>
            <a:r>
              <a:rPr lang="sl-SI" dirty="0" err="1" smtClean="0"/>
              <a:t>Autres</a:t>
            </a:r>
            <a:r>
              <a:rPr lang="sl-SI" dirty="0" smtClean="0"/>
              <a:t> </a:t>
            </a:r>
            <a:r>
              <a:rPr lang="sl-SI" dirty="0" err="1" smtClean="0"/>
              <a:t>choses</a:t>
            </a:r>
            <a:r>
              <a:rPr lang="sl-SI" dirty="0" smtClean="0"/>
              <a:t> </a:t>
            </a:r>
            <a:r>
              <a:rPr lang="sl-SI" dirty="0" err="1" smtClean="0"/>
              <a:t>qui</a:t>
            </a:r>
            <a:r>
              <a:rPr lang="sl-SI" dirty="0" smtClean="0"/>
              <a:t> vous </a:t>
            </a:r>
            <a:r>
              <a:rPr lang="sl-SI" dirty="0" err="1" smtClean="0"/>
              <a:t>semblent</a:t>
            </a:r>
            <a:r>
              <a:rPr lang="sl-SI" dirty="0" smtClean="0"/>
              <a:t> </a:t>
            </a:r>
            <a:r>
              <a:rPr lang="sl-SI" dirty="0" err="1" smtClean="0">
                <a:solidFill>
                  <a:srgbClr val="FF0000"/>
                </a:solidFill>
              </a:rPr>
              <a:t>pertinentes</a:t>
            </a:r>
            <a:endParaRPr lang="sl-SI" dirty="0" smtClean="0">
              <a:solidFill>
                <a:srgbClr val="FF0000"/>
              </a:solidFill>
            </a:endParaRPr>
          </a:p>
          <a:p>
            <a:endParaRPr lang="sl-SI" dirty="0"/>
          </a:p>
          <a:p>
            <a:r>
              <a:rPr lang="sl-SI" dirty="0" err="1" smtClean="0"/>
              <a:t>Sportif</a:t>
            </a:r>
            <a:endParaRPr lang="sl-SI" dirty="0" smtClean="0"/>
          </a:p>
          <a:p>
            <a:r>
              <a:rPr lang="sl-SI" dirty="0" err="1" smtClean="0"/>
              <a:t>Ouvert</a:t>
            </a:r>
            <a:endParaRPr lang="sl-SI" dirty="0" smtClean="0"/>
          </a:p>
          <a:p>
            <a:r>
              <a:rPr lang="sl-SI" dirty="0" smtClean="0"/>
              <a:t>Microsoft Office</a:t>
            </a:r>
          </a:p>
          <a:p>
            <a:r>
              <a:rPr lang="sl-SI" dirty="0" smtClean="0"/>
              <a:t>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938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Écrivez</a:t>
            </a:r>
            <a:r>
              <a:rPr lang="sl-SI" dirty="0" smtClean="0"/>
              <a:t> le total en </a:t>
            </a:r>
            <a:r>
              <a:rPr lang="sl-SI" dirty="0" err="1" smtClean="0"/>
              <a:t>chiffres</a:t>
            </a:r>
            <a:r>
              <a:rPr lang="sl-SI" dirty="0" smtClean="0"/>
              <a:t> et en </a:t>
            </a:r>
            <a:r>
              <a:rPr lang="sl-SI" dirty="0" err="1" smtClean="0"/>
              <a:t>lettres</a:t>
            </a:r>
            <a:endParaRPr lang="fr-FR" dirty="0"/>
          </a:p>
        </p:txBody>
      </p:sp>
      <p:sp>
        <p:nvSpPr>
          <p:cNvPr id="4" name="Označba mesta vsebine 2"/>
          <p:cNvSpPr txBox="1">
            <a:spLocks/>
          </p:cNvSpPr>
          <p:nvPr/>
        </p:nvSpPr>
        <p:spPr>
          <a:xfrm>
            <a:off x="1404077" y="2438401"/>
            <a:ext cx="6121188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/>
              <a:t>20€ + 20€ + 10€ + 3€ = </a:t>
            </a:r>
            <a:r>
              <a:rPr lang="sl-SI" dirty="0" smtClean="0">
                <a:solidFill>
                  <a:srgbClr val="FF0000"/>
                </a:solidFill>
              </a:rPr>
              <a:t>53€, </a:t>
            </a:r>
            <a:r>
              <a:rPr lang="sl-SI" dirty="0" err="1" smtClean="0">
                <a:solidFill>
                  <a:srgbClr val="FF0000"/>
                </a:solidFill>
              </a:rPr>
              <a:t>cinquante-trois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euros</a:t>
            </a: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/>
              <a:t>5€ + 5€ + 8€ = ___</a:t>
            </a:r>
          </a:p>
          <a:p>
            <a:r>
              <a:rPr lang="sl-SI" dirty="0" smtClean="0"/>
              <a:t>20€ + 10€ + 5€ = ___</a:t>
            </a:r>
          </a:p>
          <a:p>
            <a:r>
              <a:rPr lang="sl-SI" dirty="0" smtClean="0"/>
              <a:t>20€ + 10€ + 10€ + 2€ = ___</a:t>
            </a:r>
          </a:p>
          <a:p>
            <a:r>
              <a:rPr lang="sl-SI" dirty="0" smtClean="0"/>
              <a:t>20€ + 20 + 20€ + 5€ + 2€ = ___</a:t>
            </a:r>
          </a:p>
          <a:p>
            <a:r>
              <a:rPr lang="sl-SI" dirty="0" smtClean="0"/>
              <a:t>24€ + 17€ + 9€ + 1€ = ___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63326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značba mesta vsebine 2"/>
          <p:cNvSpPr txBox="1">
            <a:spLocks/>
          </p:cNvSpPr>
          <p:nvPr/>
        </p:nvSpPr>
        <p:spPr>
          <a:xfrm>
            <a:off x="1404077" y="1635212"/>
            <a:ext cx="6121188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/>
              <a:t>20€ + 20€ + 10€ + 3€ = </a:t>
            </a:r>
            <a:r>
              <a:rPr lang="sl-SI" dirty="0" smtClean="0">
                <a:solidFill>
                  <a:srgbClr val="FF0000"/>
                </a:solidFill>
              </a:rPr>
              <a:t>53€, </a:t>
            </a:r>
            <a:r>
              <a:rPr lang="sl-SI" dirty="0" err="1" smtClean="0">
                <a:solidFill>
                  <a:srgbClr val="FF0000"/>
                </a:solidFill>
              </a:rPr>
              <a:t>cinquante-trois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euros</a:t>
            </a: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/>
              <a:t>5€ + 5€ + 8€ = </a:t>
            </a:r>
            <a:r>
              <a:rPr lang="sl-SI" dirty="0" smtClean="0">
                <a:solidFill>
                  <a:srgbClr val="FF0000"/>
                </a:solidFill>
              </a:rPr>
              <a:t>18€, dix-</a:t>
            </a:r>
            <a:r>
              <a:rPr lang="sl-SI" dirty="0" err="1" smtClean="0">
                <a:solidFill>
                  <a:srgbClr val="FF0000"/>
                </a:solidFill>
              </a:rPr>
              <a:t>huit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euros</a:t>
            </a: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/>
              <a:t>20€ + 10€ + 5€ = </a:t>
            </a:r>
            <a:r>
              <a:rPr lang="sl-SI" dirty="0" smtClean="0">
                <a:solidFill>
                  <a:srgbClr val="FF0000"/>
                </a:solidFill>
              </a:rPr>
              <a:t>35€, </a:t>
            </a:r>
            <a:r>
              <a:rPr lang="sl-SI" dirty="0" err="1" smtClean="0">
                <a:solidFill>
                  <a:srgbClr val="FF0000"/>
                </a:solidFill>
              </a:rPr>
              <a:t>tente-cinq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euros</a:t>
            </a: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/>
              <a:t>20€ + 10€ + 10€ + 2€ = </a:t>
            </a:r>
            <a:r>
              <a:rPr lang="sl-SI" dirty="0" smtClean="0">
                <a:solidFill>
                  <a:srgbClr val="FF0000"/>
                </a:solidFill>
              </a:rPr>
              <a:t>42€, </a:t>
            </a:r>
            <a:r>
              <a:rPr lang="sl-SI" dirty="0" err="1" smtClean="0">
                <a:solidFill>
                  <a:srgbClr val="FF0000"/>
                </a:solidFill>
              </a:rPr>
              <a:t>quarante-deux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euros</a:t>
            </a: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/>
              <a:t>20€ + 20 + 20€ + 5€ + 2€ = </a:t>
            </a:r>
            <a:r>
              <a:rPr lang="sl-SI" dirty="0" smtClean="0">
                <a:solidFill>
                  <a:srgbClr val="FF0000"/>
                </a:solidFill>
              </a:rPr>
              <a:t>67€, </a:t>
            </a:r>
            <a:r>
              <a:rPr lang="sl-SI" dirty="0" err="1" smtClean="0">
                <a:solidFill>
                  <a:srgbClr val="FF0000"/>
                </a:solidFill>
              </a:rPr>
              <a:t>soixante</a:t>
            </a:r>
            <a:r>
              <a:rPr lang="sl-SI" dirty="0" smtClean="0">
                <a:solidFill>
                  <a:srgbClr val="FF0000"/>
                </a:solidFill>
              </a:rPr>
              <a:t>-sept </a:t>
            </a:r>
            <a:r>
              <a:rPr lang="sl-SI" dirty="0" err="1" smtClean="0">
                <a:solidFill>
                  <a:srgbClr val="FF0000"/>
                </a:solidFill>
              </a:rPr>
              <a:t>euros</a:t>
            </a: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/>
              <a:t>24€ + 17€ + 9€ + 1€ = </a:t>
            </a:r>
            <a:r>
              <a:rPr lang="sl-SI" dirty="0" smtClean="0">
                <a:solidFill>
                  <a:srgbClr val="FF0000"/>
                </a:solidFill>
              </a:rPr>
              <a:t>51€, </a:t>
            </a:r>
            <a:r>
              <a:rPr lang="sl-SI" dirty="0" err="1" smtClean="0">
                <a:solidFill>
                  <a:srgbClr val="FF0000"/>
                </a:solidFill>
              </a:rPr>
              <a:t>cinquante</a:t>
            </a:r>
            <a:r>
              <a:rPr lang="sl-SI" dirty="0">
                <a:solidFill>
                  <a:srgbClr val="FF0000"/>
                </a:solidFill>
              </a:rPr>
              <a:t> </a:t>
            </a:r>
            <a:r>
              <a:rPr lang="sl-SI" dirty="0" smtClean="0">
                <a:solidFill>
                  <a:srgbClr val="FF0000"/>
                </a:solidFill>
              </a:rPr>
              <a:t>et </a:t>
            </a:r>
            <a:r>
              <a:rPr lang="sl-SI" dirty="0" err="1" smtClean="0">
                <a:solidFill>
                  <a:srgbClr val="FF0000"/>
                </a:solidFill>
              </a:rPr>
              <a:t>un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euros</a:t>
            </a:r>
            <a:endParaRPr lang="sl-SI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93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Faies</a:t>
            </a:r>
            <a:r>
              <a:rPr lang="sl-SI" dirty="0" smtClean="0"/>
              <a:t> des </a:t>
            </a:r>
            <a:r>
              <a:rPr lang="sl-SI" dirty="0" err="1" smtClean="0"/>
              <a:t>phrases</a:t>
            </a:r>
            <a:r>
              <a:rPr lang="sl-SI" dirty="0" smtClean="0"/>
              <a:t> </a:t>
            </a:r>
            <a:r>
              <a:rPr lang="sl-SI" dirty="0" err="1" smtClean="0"/>
              <a:t>comme</a:t>
            </a:r>
            <a:r>
              <a:rPr lang="sl-SI" dirty="0" smtClean="0"/>
              <a:t> </a:t>
            </a:r>
            <a:r>
              <a:rPr lang="sl-SI" dirty="0" err="1" smtClean="0"/>
              <a:t>dans</a:t>
            </a:r>
            <a:r>
              <a:rPr lang="sl-SI" dirty="0" smtClean="0"/>
              <a:t> </a:t>
            </a:r>
            <a:r>
              <a:rPr lang="sl-SI" dirty="0" err="1" smtClean="0"/>
              <a:t>l‘exemple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2286001"/>
            <a:ext cx="6335371" cy="2125361"/>
          </a:xfrm>
        </p:spPr>
        <p:txBody>
          <a:bodyPr/>
          <a:lstStyle/>
          <a:p>
            <a:r>
              <a:rPr lang="sl-SI" dirty="0" err="1" smtClean="0"/>
              <a:t>Un</a:t>
            </a:r>
            <a:r>
              <a:rPr lang="sl-SI" dirty="0" smtClean="0"/>
              <a:t> diplomate de France </a:t>
            </a:r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dirty="0" err="1" smtClean="0">
                <a:sym typeface="Wingdings" panose="05000000000000000000" pitchFamily="2" charset="2"/>
              </a:rPr>
              <a:t>C‘est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un</a:t>
            </a:r>
            <a:r>
              <a:rPr lang="sl-SI" dirty="0" smtClean="0">
                <a:sym typeface="Wingdings" panose="05000000000000000000" pitchFamily="2" charset="2"/>
              </a:rPr>
              <a:t> diplomate </a:t>
            </a:r>
            <a:r>
              <a:rPr lang="sl-SI" dirty="0" err="1" smtClean="0">
                <a:sym typeface="Wingdings" panose="05000000000000000000" pitchFamily="2" charset="2"/>
              </a:rPr>
              <a:t>français</a:t>
            </a:r>
            <a:r>
              <a:rPr lang="sl-SI" dirty="0" smtClean="0">
                <a:sym typeface="Wingdings" panose="05000000000000000000" pitchFamily="2" charset="2"/>
              </a:rPr>
              <a:t>.</a:t>
            </a:r>
          </a:p>
          <a:p>
            <a:r>
              <a:rPr lang="sl-SI" dirty="0" err="1" smtClean="0">
                <a:sym typeface="Wingdings" panose="05000000000000000000" pitchFamily="2" charset="2"/>
              </a:rPr>
              <a:t>Une</a:t>
            </a:r>
            <a:r>
              <a:rPr lang="sl-SI" dirty="0" smtClean="0">
                <a:sym typeface="Wingdings" panose="05000000000000000000" pitchFamily="2" charset="2"/>
              </a:rPr>
              <a:t> PDG de </a:t>
            </a:r>
            <a:r>
              <a:rPr lang="sl-SI" dirty="0" err="1" smtClean="0">
                <a:sym typeface="Wingdings" panose="05000000000000000000" pitchFamily="2" charset="2"/>
              </a:rPr>
              <a:t>Belgique</a:t>
            </a:r>
            <a:r>
              <a:rPr lang="sl-SI" dirty="0" smtClean="0">
                <a:sym typeface="Wingdings" panose="05000000000000000000" pitchFamily="2" charset="2"/>
              </a:rPr>
              <a:t> </a:t>
            </a:r>
          </a:p>
          <a:p>
            <a:r>
              <a:rPr lang="sl-SI" dirty="0" err="1" smtClean="0">
                <a:sym typeface="Wingdings" panose="05000000000000000000" pitchFamily="2" charset="2"/>
              </a:rPr>
              <a:t>Une</a:t>
            </a:r>
            <a:r>
              <a:rPr lang="sl-SI" dirty="0" smtClean="0">
                <a:sym typeface="Wingdings" panose="05000000000000000000" pitchFamily="2" charset="2"/>
              </a:rPr>
              <a:t> DRH </a:t>
            </a:r>
            <a:r>
              <a:rPr lang="sl-SI" dirty="0" err="1" smtClean="0">
                <a:sym typeface="Wingdings" panose="05000000000000000000" pitchFamily="2" charset="2"/>
              </a:rPr>
              <a:t>d‘Angleterre</a:t>
            </a:r>
            <a:r>
              <a:rPr lang="sl-SI" dirty="0" smtClean="0">
                <a:sym typeface="Wingdings" panose="05000000000000000000" pitchFamily="2" charset="2"/>
              </a:rPr>
              <a:t> </a:t>
            </a:r>
          </a:p>
          <a:p>
            <a:r>
              <a:rPr lang="sl-SI" dirty="0" err="1" smtClean="0">
                <a:sym typeface="Wingdings" panose="05000000000000000000" pitchFamily="2" charset="2"/>
              </a:rPr>
              <a:t>Un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employé</a:t>
            </a:r>
            <a:r>
              <a:rPr lang="sl-SI" dirty="0" smtClean="0">
                <a:sym typeface="Wingdings" panose="05000000000000000000" pitchFamily="2" charset="2"/>
              </a:rPr>
              <a:t> de </a:t>
            </a:r>
            <a:r>
              <a:rPr lang="sl-SI" dirty="0" err="1" smtClean="0">
                <a:sym typeface="Wingdings" panose="05000000000000000000" pitchFamily="2" charset="2"/>
              </a:rPr>
              <a:t>Slovénie</a:t>
            </a:r>
            <a:r>
              <a:rPr lang="sl-SI" dirty="0" smtClean="0">
                <a:sym typeface="Wingdings" panose="05000000000000000000" pitchFamily="2" charset="2"/>
              </a:rPr>
              <a:t> </a:t>
            </a:r>
          </a:p>
          <a:p>
            <a:endParaRPr lang="fr-FR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4201297" y="2718485"/>
            <a:ext cx="2631989" cy="4033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marL="2514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6pPr>
            <a:lvl7pPr marL="2971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7pPr>
            <a:lvl8pPr marL="3429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8pPr>
            <a:lvl9pPr marL="3886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9pPr>
          </a:lstStyle>
          <a:p>
            <a:pPr marL="0" indent="0">
              <a:buNone/>
            </a:pPr>
            <a:r>
              <a:rPr lang="sl-SI" dirty="0" err="1">
                <a:solidFill>
                  <a:srgbClr val="FF0000"/>
                </a:solidFill>
              </a:rPr>
              <a:t>C‘est</a:t>
            </a:r>
            <a:r>
              <a:rPr lang="sl-SI" dirty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une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>
                <a:solidFill>
                  <a:srgbClr val="FF0000"/>
                </a:solidFill>
              </a:rPr>
              <a:t>PDG </a:t>
            </a:r>
            <a:r>
              <a:rPr lang="sl-SI" dirty="0" err="1" smtClean="0">
                <a:solidFill>
                  <a:srgbClr val="FF0000"/>
                </a:solidFill>
              </a:rPr>
              <a:t>belge</a:t>
            </a:r>
            <a:r>
              <a:rPr lang="sl-SI" dirty="0" smtClean="0">
                <a:solidFill>
                  <a:srgbClr val="FF0000"/>
                </a:solidFill>
              </a:rPr>
              <a:t>.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PoljeZBesedilom 4"/>
          <p:cNvSpPr txBox="1"/>
          <p:nvPr/>
        </p:nvSpPr>
        <p:spPr>
          <a:xfrm>
            <a:off x="4201297" y="3150969"/>
            <a:ext cx="2854411" cy="4033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marL="2514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6pPr>
            <a:lvl7pPr marL="2971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7pPr>
            <a:lvl8pPr marL="3429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8pPr>
            <a:lvl9pPr marL="3886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9pPr>
          </a:lstStyle>
          <a:p>
            <a:pPr marL="0" indent="0">
              <a:buNone/>
            </a:pPr>
            <a:r>
              <a:rPr lang="sl-SI" dirty="0" err="1">
                <a:solidFill>
                  <a:srgbClr val="FF0000"/>
                </a:solidFill>
              </a:rPr>
              <a:t>C‘est</a:t>
            </a:r>
            <a:r>
              <a:rPr lang="sl-SI" dirty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une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>
                <a:solidFill>
                  <a:srgbClr val="FF0000"/>
                </a:solidFill>
              </a:rPr>
              <a:t>DRH </a:t>
            </a:r>
            <a:r>
              <a:rPr lang="sl-SI" dirty="0" err="1" smtClean="0">
                <a:solidFill>
                  <a:srgbClr val="FF0000"/>
                </a:solidFill>
              </a:rPr>
              <a:t>anglais</a:t>
            </a:r>
            <a:r>
              <a:rPr lang="sl-SI" dirty="0" smtClean="0">
                <a:solidFill>
                  <a:srgbClr val="FF0000"/>
                </a:solidFill>
              </a:rPr>
              <a:t>.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PoljeZBesedilom 5"/>
          <p:cNvSpPr txBox="1"/>
          <p:nvPr/>
        </p:nvSpPr>
        <p:spPr>
          <a:xfrm>
            <a:off x="4419363" y="3554349"/>
            <a:ext cx="4526929" cy="4033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marL="2514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6pPr>
            <a:lvl7pPr marL="2971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7pPr>
            <a:lvl8pPr marL="3429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8pPr>
            <a:lvl9pPr marL="3886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9pPr>
          </a:lstStyle>
          <a:p>
            <a:pPr marL="0" indent="0">
              <a:buNone/>
            </a:pPr>
            <a:r>
              <a:rPr lang="sl-SI" dirty="0" err="1">
                <a:solidFill>
                  <a:srgbClr val="FF0000"/>
                </a:solidFill>
              </a:rPr>
              <a:t>C‘est</a:t>
            </a:r>
            <a:r>
              <a:rPr lang="sl-SI" dirty="0">
                <a:solidFill>
                  <a:srgbClr val="FF0000"/>
                </a:solidFill>
              </a:rPr>
              <a:t> </a:t>
            </a:r>
            <a:r>
              <a:rPr lang="sl-SI" dirty="0" err="1">
                <a:solidFill>
                  <a:srgbClr val="FF0000"/>
                </a:solidFill>
              </a:rPr>
              <a:t>un</a:t>
            </a:r>
            <a:r>
              <a:rPr lang="sl-SI" dirty="0">
                <a:solidFill>
                  <a:srgbClr val="FF0000"/>
                </a:solidFill>
              </a:rPr>
              <a:t> </a:t>
            </a:r>
            <a:r>
              <a:rPr lang="sl-SI" dirty="0" err="1">
                <a:solidFill>
                  <a:srgbClr val="FF0000"/>
                </a:solidFill>
              </a:rPr>
              <a:t>employé</a:t>
            </a:r>
            <a:r>
              <a:rPr lang="sl-SI" dirty="0">
                <a:solidFill>
                  <a:srgbClr val="FF0000"/>
                </a:solidFill>
              </a:rPr>
              <a:t> </a:t>
            </a:r>
            <a:r>
              <a:rPr lang="sl-SI" dirty="0" err="1">
                <a:solidFill>
                  <a:srgbClr val="FF0000"/>
                </a:solidFill>
              </a:rPr>
              <a:t>slovène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PoljeZBesedilom 6"/>
          <p:cNvSpPr txBox="1"/>
          <p:nvPr/>
        </p:nvSpPr>
        <p:spPr>
          <a:xfrm>
            <a:off x="1890584" y="4411362"/>
            <a:ext cx="9032789" cy="2014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marL="2514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6pPr>
            <a:lvl7pPr marL="2971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7pPr>
            <a:lvl8pPr marL="3429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8pPr>
            <a:lvl9pPr marL="3886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9pPr>
          </a:lstStyle>
          <a:p>
            <a:pPr marL="0" indent="0">
              <a:buNone/>
            </a:pPr>
            <a:r>
              <a:rPr lang="sl-SI" dirty="0" err="1"/>
              <a:t>Qu‘est-ce</a:t>
            </a:r>
            <a:r>
              <a:rPr lang="sl-SI" dirty="0"/>
              <a:t> </a:t>
            </a:r>
            <a:r>
              <a:rPr lang="sl-SI" dirty="0" err="1"/>
              <a:t>que</a:t>
            </a:r>
            <a:r>
              <a:rPr lang="sl-SI" dirty="0"/>
              <a:t> </a:t>
            </a:r>
            <a:r>
              <a:rPr lang="sl-SI" dirty="0" err="1"/>
              <a:t>c‘est</a:t>
            </a:r>
            <a:r>
              <a:rPr lang="sl-SI" dirty="0"/>
              <a:t> </a:t>
            </a:r>
            <a:r>
              <a:rPr lang="sl-SI" dirty="0" err="1"/>
              <a:t>un</a:t>
            </a:r>
            <a:r>
              <a:rPr lang="sl-SI" dirty="0"/>
              <a:t> PDG, </a:t>
            </a:r>
            <a:r>
              <a:rPr lang="sl-SI" dirty="0" err="1"/>
              <a:t>un</a:t>
            </a:r>
            <a:r>
              <a:rPr lang="sl-SI" dirty="0"/>
              <a:t> DRH et </a:t>
            </a:r>
            <a:r>
              <a:rPr lang="sl-SI" dirty="0" err="1"/>
              <a:t>un</a:t>
            </a:r>
            <a:r>
              <a:rPr lang="sl-SI" dirty="0"/>
              <a:t> </a:t>
            </a:r>
            <a:r>
              <a:rPr lang="sl-SI" dirty="0" err="1"/>
              <a:t>employé</a:t>
            </a:r>
            <a:r>
              <a:rPr lang="sl-SI" dirty="0"/>
              <a:t> </a:t>
            </a:r>
            <a:r>
              <a:rPr lang="sl-SI" dirty="0" smtClean="0"/>
              <a:t>?</a:t>
            </a:r>
          </a:p>
          <a:p>
            <a:r>
              <a:rPr lang="sl-SI" dirty="0" smtClean="0"/>
              <a:t>PDG – </a:t>
            </a:r>
            <a:r>
              <a:rPr lang="sl-SI" dirty="0" err="1" smtClean="0"/>
              <a:t>Président-directeur</a:t>
            </a:r>
            <a:r>
              <a:rPr lang="sl-SI" dirty="0" smtClean="0"/>
              <a:t> général (CEO)</a:t>
            </a:r>
          </a:p>
          <a:p>
            <a:r>
              <a:rPr lang="sl-SI" dirty="0" smtClean="0"/>
              <a:t>DRH – </a:t>
            </a:r>
            <a:r>
              <a:rPr lang="sl-SI" dirty="0" err="1" smtClean="0"/>
              <a:t>Directeur</a:t>
            </a:r>
            <a:r>
              <a:rPr lang="sl-SI" dirty="0" smtClean="0"/>
              <a:t>/</a:t>
            </a:r>
            <a:r>
              <a:rPr lang="sl-SI" dirty="0" err="1" smtClean="0"/>
              <a:t>directrice</a:t>
            </a:r>
            <a:r>
              <a:rPr lang="sl-SI" dirty="0" smtClean="0"/>
              <a:t> (de) </a:t>
            </a:r>
            <a:r>
              <a:rPr lang="sl-SI" dirty="0" err="1" smtClean="0"/>
              <a:t>ressources</a:t>
            </a:r>
            <a:r>
              <a:rPr lang="sl-SI" dirty="0" smtClean="0"/>
              <a:t> </a:t>
            </a:r>
            <a:r>
              <a:rPr lang="sl-SI" dirty="0" err="1" smtClean="0"/>
              <a:t>humaines</a:t>
            </a:r>
            <a:r>
              <a:rPr lang="sl-SI" dirty="0" smtClean="0"/>
              <a:t> (Šef(ica) kadrovske)</a:t>
            </a:r>
          </a:p>
          <a:p>
            <a:r>
              <a:rPr lang="sl-SI" dirty="0" err="1" smtClean="0"/>
              <a:t>Employé</a:t>
            </a:r>
            <a:r>
              <a:rPr lang="sl-SI" dirty="0" smtClean="0"/>
              <a:t>(e) – zaposlen(a)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705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063356"/>
          </a:xfrm>
        </p:spPr>
        <p:txBody>
          <a:bodyPr/>
          <a:lstStyle/>
          <a:p>
            <a:r>
              <a:rPr lang="sl-SI" dirty="0" smtClean="0"/>
              <a:t>Les </a:t>
            </a:r>
            <a:r>
              <a:rPr lang="sl-SI" dirty="0" err="1" smtClean="0"/>
              <a:t>jours</a:t>
            </a:r>
            <a:r>
              <a:rPr lang="sl-SI" dirty="0" smtClean="0"/>
              <a:t> de la </a:t>
            </a:r>
            <a:r>
              <a:rPr lang="sl-SI" dirty="0" err="1" smtClean="0"/>
              <a:t>semaine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445741"/>
            <a:ext cx="2653057" cy="4433851"/>
          </a:xfrm>
        </p:spPr>
        <p:txBody>
          <a:bodyPr/>
          <a:lstStyle/>
          <a:p>
            <a:r>
              <a:rPr lang="sl-SI" dirty="0" err="1"/>
              <a:t>Jeudi</a:t>
            </a:r>
            <a:endParaRPr lang="sl-SI" dirty="0"/>
          </a:p>
          <a:p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err="1" smtClean="0">
                <a:solidFill>
                  <a:srgbClr val="FF0000"/>
                </a:solidFill>
              </a:rPr>
              <a:t>Dimanche</a:t>
            </a:r>
            <a:endParaRPr lang="sl-SI" dirty="0" smtClean="0">
              <a:solidFill>
                <a:srgbClr val="FF0000"/>
              </a:solidFill>
            </a:endParaRPr>
          </a:p>
          <a:p>
            <a:endParaRPr lang="fr-FR" dirty="0">
              <a:solidFill>
                <a:srgbClr val="FF0000"/>
              </a:solidFill>
            </a:endParaRPr>
          </a:p>
          <a:p>
            <a:r>
              <a:rPr lang="sl-SI" dirty="0" err="1"/>
              <a:t>Mardi</a:t>
            </a:r>
            <a:endParaRPr lang="sl-SI" dirty="0"/>
          </a:p>
          <a:p>
            <a:endParaRPr lang="sl-SI" dirty="0"/>
          </a:p>
          <a:p>
            <a:r>
              <a:rPr lang="sl-SI" dirty="0" err="1" smtClean="0"/>
              <a:t>Vendredi</a:t>
            </a:r>
            <a:endParaRPr lang="sl-SI" dirty="0" smtClean="0"/>
          </a:p>
          <a:p>
            <a:endParaRPr lang="sl-SI" dirty="0"/>
          </a:p>
          <a:p>
            <a:r>
              <a:rPr lang="sl-SI" dirty="0" err="1"/>
              <a:t>Lundi</a:t>
            </a:r>
            <a:endParaRPr lang="sl-SI" dirty="0"/>
          </a:p>
          <a:p>
            <a:endParaRPr lang="fr-FR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4090086" y="2743201"/>
            <a:ext cx="1890584" cy="1287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marL="2514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6pPr>
            <a:lvl7pPr marL="2971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7pPr>
            <a:lvl8pPr marL="3429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8pPr>
            <a:lvl9pPr marL="3886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9pPr>
          </a:lstStyle>
          <a:p>
            <a:r>
              <a:rPr lang="sl-SI" dirty="0" err="1"/>
              <a:t>Mercredi</a:t>
            </a:r>
            <a:endParaRPr lang="sl-SI" dirty="0"/>
          </a:p>
          <a:p>
            <a:endParaRPr lang="sl-SI" dirty="0"/>
          </a:p>
          <a:p>
            <a:r>
              <a:rPr lang="sl-SI" dirty="0" err="1" smtClean="0"/>
              <a:t>Samedi</a:t>
            </a:r>
            <a:endParaRPr lang="sl-SI" dirty="0"/>
          </a:p>
          <a:p>
            <a:endParaRPr lang="sl-SI" dirty="0"/>
          </a:p>
        </p:txBody>
      </p:sp>
      <p:sp>
        <p:nvSpPr>
          <p:cNvPr id="5" name="PoljeZBesedilom 4"/>
          <p:cNvSpPr txBox="1"/>
          <p:nvPr/>
        </p:nvSpPr>
        <p:spPr>
          <a:xfrm>
            <a:off x="4226011" y="4794422"/>
            <a:ext cx="5226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err="1" smtClean="0"/>
              <a:t>Mettez</a:t>
            </a:r>
            <a:r>
              <a:rPr lang="sl-SI" dirty="0" smtClean="0"/>
              <a:t> les </a:t>
            </a:r>
            <a:r>
              <a:rPr lang="sl-SI" dirty="0" err="1" smtClean="0"/>
              <a:t>jours</a:t>
            </a:r>
            <a:r>
              <a:rPr lang="sl-SI" dirty="0" smtClean="0"/>
              <a:t> de la </a:t>
            </a:r>
            <a:r>
              <a:rPr lang="sl-SI" dirty="0" err="1" smtClean="0"/>
              <a:t>semaine</a:t>
            </a:r>
            <a:r>
              <a:rPr lang="sl-SI" dirty="0" smtClean="0"/>
              <a:t> </a:t>
            </a:r>
            <a:r>
              <a:rPr lang="sl-SI" dirty="0" err="1" smtClean="0"/>
              <a:t>dans</a:t>
            </a:r>
            <a:r>
              <a:rPr lang="sl-SI" dirty="0" smtClean="0"/>
              <a:t> </a:t>
            </a:r>
            <a:r>
              <a:rPr lang="sl-SI" dirty="0" err="1" smtClean="0"/>
              <a:t>l‘ordre</a:t>
            </a:r>
            <a:r>
              <a:rPr lang="sl-SI" dirty="0" smtClean="0"/>
              <a:t> </a:t>
            </a:r>
            <a:r>
              <a:rPr lang="sl-SI" dirty="0" err="1" smtClean="0"/>
              <a:t>correcte</a:t>
            </a:r>
            <a:r>
              <a:rPr lang="sl-SI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847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679623"/>
            <a:ext cx="1998149" cy="5609966"/>
          </a:xfrm>
        </p:spPr>
        <p:txBody>
          <a:bodyPr>
            <a:normAutofit/>
          </a:bodyPr>
          <a:lstStyle/>
          <a:p>
            <a:r>
              <a:rPr lang="sl-SI" dirty="0" err="1" smtClean="0"/>
              <a:t>Lundi</a:t>
            </a:r>
            <a:endParaRPr lang="sl-SI" dirty="0" smtClean="0"/>
          </a:p>
          <a:p>
            <a:endParaRPr lang="sl-SI" dirty="0"/>
          </a:p>
          <a:p>
            <a:r>
              <a:rPr lang="sl-SI" dirty="0" err="1" smtClean="0"/>
              <a:t>Mardi</a:t>
            </a:r>
            <a:endParaRPr lang="sl-SI" dirty="0" smtClean="0"/>
          </a:p>
          <a:p>
            <a:endParaRPr lang="sl-SI" dirty="0"/>
          </a:p>
          <a:p>
            <a:r>
              <a:rPr lang="sl-SI" dirty="0" err="1" smtClean="0"/>
              <a:t>Mercredi</a:t>
            </a:r>
            <a:endParaRPr lang="sl-SI" dirty="0"/>
          </a:p>
          <a:p>
            <a:endParaRPr lang="sl-SI" dirty="0" smtClean="0"/>
          </a:p>
          <a:p>
            <a:r>
              <a:rPr lang="sl-SI" dirty="0" err="1" smtClean="0"/>
              <a:t>Jeudi</a:t>
            </a:r>
            <a:endParaRPr lang="sl-SI" dirty="0" smtClean="0"/>
          </a:p>
          <a:p>
            <a:endParaRPr lang="sl-SI" dirty="0"/>
          </a:p>
          <a:p>
            <a:r>
              <a:rPr lang="sl-SI" dirty="0" err="1" smtClean="0"/>
              <a:t>Vendredi</a:t>
            </a:r>
            <a:endParaRPr lang="sl-SI" dirty="0" smtClean="0"/>
          </a:p>
          <a:p>
            <a:endParaRPr lang="sl-SI" dirty="0"/>
          </a:p>
          <a:p>
            <a:r>
              <a:rPr lang="sl-SI" dirty="0" err="1" smtClean="0"/>
              <a:t>Samedi</a:t>
            </a:r>
            <a:endParaRPr lang="sl-SI" dirty="0" smtClean="0"/>
          </a:p>
          <a:p>
            <a:endParaRPr lang="sl-SI" dirty="0"/>
          </a:p>
          <a:p>
            <a:r>
              <a:rPr lang="sl-SI" dirty="0" err="1" smtClean="0">
                <a:solidFill>
                  <a:srgbClr val="FF0000"/>
                </a:solidFill>
              </a:rPr>
              <a:t>Dimanche</a:t>
            </a:r>
            <a:endParaRPr lang="sl-SI" dirty="0" smtClean="0">
              <a:solidFill>
                <a:srgbClr val="FF0000"/>
              </a:solidFill>
            </a:endParaRPr>
          </a:p>
        </p:txBody>
      </p:sp>
      <p:sp>
        <p:nvSpPr>
          <p:cNvPr id="4" name="PoljeZBesedilom 3"/>
          <p:cNvSpPr txBox="1"/>
          <p:nvPr/>
        </p:nvSpPr>
        <p:spPr>
          <a:xfrm>
            <a:off x="6104238" y="2335427"/>
            <a:ext cx="4201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err="1" smtClean="0"/>
              <a:t>Quel</a:t>
            </a:r>
            <a:r>
              <a:rPr lang="sl-SI" dirty="0" smtClean="0"/>
              <a:t> </a:t>
            </a:r>
            <a:r>
              <a:rPr lang="sl-SI" dirty="0" err="1" smtClean="0"/>
              <a:t>est</a:t>
            </a:r>
            <a:r>
              <a:rPr lang="sl-SI" dirty="0" smtClean="0"/>
              <a:t> </a:t>
            </a:r>
            <a:r>
              <a:rPr lang="sl-SI" dirty="0" err="1" smtClean="0"/>
              <a:t>leur</a:t>
            </a:r>
            <a:r>
              <a:rPr lang="sl-SI" dirty="0" smtClean="0"/>
              <a:t> </a:t>
            </a:r>
            <a:r>
              <a:rPr lang="sl-SI" dirty="0" err="1" smtClean="0"/>
              <a:t>genre</a:t>
            </a:r>
            <a:r>
              <a:rPr lang="sl-SI" dirty="0" smtClean="0"/>
              <a:t> ? </a:t>
            </a:r>
            <a:r>
              <a:rPr lang="sl-SI" dirty="0" err="1" smtClean="0"/>
              <a:t>Masculin</a:t>
            </a:r>
            <a:r>
              <a:rPr lang="sl-SI" dirty="0" smtClean="0"/>
              <a:t> (le/</a:t>
            </a:r>
            <a:r>
              <a:rPr lang="sl-SI" dirty="0" err="1" smtClean="0"/>
              <a:t>un</a:t>
            </a:r>
            <a:r>
              <a:rPr lang="sl-SI" dirty="0" smtClean="0"/>
              <a:t>) </a:t>
            </a:r>
            <a:r>
              <a:rPr lang="sl-SI" dirty="0" err="1" smtClean="0"/>
              <a:t>ou</a:t>
            </a:r>
            <a:r>
              <a:rPr lang="sl-SI" dirty="0" smtClean="0"/>
              <a:t> féminin (la/</a:t>
            </a:r>
            <a:r>
              <a:rPr lang="sl-SI" dirty="0" err="1" smtClean="0"/>
              <a:t>une</a:t>
            </a:r>
            <a:r>
              <a:rPr lang="sl-SI" dirty="0" smtClean="0"/>
              <a:t>)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768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3974519" y="1717589"/>
            <a:ext cx="4061727" cy="4779841"/>
          </a:xfrm>
        </p:spPr>
        <p:txBody>
          <a:bodyPr/>
          <a:lstStyle/>
          <a:p>
            <a:r>
              <a:rPr lang="sl-SI" dirty="0" err="1" smtClean="0"/>
              <a:t>Aujourd‘hui</a:t>
            </a:r>
            <a:r>
              <a:rPr lang="sl-SI" dirty="0" smtClean="0"/>
              <a:t>, </a:t>
            </a:r>
            <a:r>
              <a:rPr lang="sl-SI" dirty="0" err="1" smtClean="0"/>
              <a:t>c‘est</a:t>
            </a:r>
            <a:r>
              <a:rPr lang="sl-SI" dirty="0" smtClean="0"/>
              <a:t> </a:t>
            </a:r>
            <a:r>
              <a:rPr lang="sl-SI" dirty="0" err="1" smtClean="0"/>
              <a:t>mercredi</a:t>
            </a:r>
            <a:r>
              <a:rPr lang="sl-SI" dirty="0" smtClean="0"/>
              <a:t>.</a:t>
            </a:r>
          </a:p>
          <a:p>
            <a:endParaRPr lang="sl-SI" dirty="0"/>
          </a:p>
          <a:p>
            <a:r>
              <a:rPr lang="sl-SI" dirty="0" err="1" smtClean="0"/>
              <a:t>Demain</a:t>
            </a:r>
            <a:r>
              <a:rPr lang="sl-SI" dirty="0" smtClean="0"/>
              <a:t>, </a:t>
            </a:r>
            <a:r>
              <a:rPr lang="sl-SI" dirty="0" err="1" smtClean="0"/>
              <a:t>c‘est</a:t>
            </a:r>
            <a:r>
              <a:rPr lang="sl-SI" dirty="0" smtClean="0"/>
              <a:t> ___________.</a:t>
            </a:r>
          </a:p>
          <a:p>
            <a:endParaRPr lang="sl-SI" dirty="0"/>
          </a:p>
          <a:p>
            <a:r>
              <a:rPr lang="sl-SI" dirty="0" err="1" smtClean="0"/>
              <a:t>Hier</a:t>
            </a:r>
            <a:r>
              <a:rPr lang="sl-SI" dirty="0" smtClean="0"/>
              <a:t>, </a:t>
            </a:r>
            <a:r>
              <a:rPr lang="sl-SI" dirty="0" err="1" smtClean="0"/>
              <a:t>c‘était</a:t>
            </a:r>
            <a:r>
              <a:rPr lang="sl-SI" dirty="0" smtClean="0"/>
              <a:t> ___________.</a:t>
            </a:r>
            <a:endParaRPr lang="fr-FR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6005382" y="2546863"/>
            <a:ext cx="69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err="1" smtClean="0">
                <a:solidFill>
                  <a:srgbClr val="FF0000"/>
                </a:solidFill>
              </a:rPr>
              <a:t>jeudi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PoljeZBesedilom 4"/>
          <p:cNvSpPr txBox="1"/>
          <p:nvPr/>
        </p:nvSpPr>
        <p:spPr>
          <a:xfrm>
            <a:off x="5745892" y="3376137"/>
            <a:ext cx="778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err="1" smtClean="0">
                <a:solidFill>
                  <a:srgbClr val="FF0000"/>
                </a:solidFill>
              </a:rPr>
              <a:t>mardi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60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026285"/>
          </a:xfrm>
        </p:spPr>
        <p:txBody>
          <a:bodyPr/>
          <a:lstStyle/>
          <a:p>
            <a:r>
              <a:rPr lang="sl-SI" dirty="0" smtClean="0"/>
              <a:t>Les </a:t>
            </a:r>
            <a:r>
              <a:rPr lang="sl-SI" dirty="0" err="1" smtClean="0"/>
              <a:t>mois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408671"/>
            <a:ext cx="1602733" cy="4880918"/>
          </a:xfrm>
        </p:spPr>
        <p:txBody>
          <a:bodyPr>
            <a:normAutofit/>
          </a:bodyPr>
          <a:lstStyle/>
          <a:p>
            <a:r>
              <a:rPr lang="sl-SI" dirty="0" err="1" smtClean="0"/>
              <a:t>Janvier</a:t>
            </a:r>
            <a:endParaRPr lang="sl-SI" dirty="0" smtClean="0"/>
          </a:p>
          <a:p>
            <a:endParaRPr lang="sl-SI" dirty="0"/>
          </a:p>
          <a:p>
            <a:r>
              <a:rPr lang="sl-SI" dirty="0" err="1" smtClean="0"/>
              <a:t>Février</a:t>
            </a:r>
            <a:endParaRPr lang="sl-SI" dirty="0" smtClean="0"/>
          </a:p>
          <a:p>
            <a:endParaRPr lang="sl-SI" dirty="0"/>
          </a:p>
          <a:p>
            <a:r>
              <a:rPr lang="sl-SI" dirty="0" smtClean="0"/>
              <a:t>Mars</a:t>
            </a:r>
            <a:endParaRPr lang="sl-SI" dirty="0"/>
          </a:p>
          <a:p>
            <a:endParaRPr lang="sl-SI" dirty="0" smtClean="0"/>
          </a:p>
          <a:p>
            <a:r>
              <a:rPr lang="sl-SI" dirty="0" smtClean="0"/>
              <a:t>Avril</a:t>
            </a:r>
          </a:p>
          <a:p>
            <a:endParaRPr lang="sl-SI" dirty="0"/>
          </a:p>
          <a:p>
            <a:r>
              <a:rPr lang="sl-SI" dirty="0" err="1" smtClean="0"/>
              <a:t>Mai</a:t>
            </a:r>
            <a:endParaRPr lang="sl-SI" dirty="0" smtClean="0"/>
          </a:p>
          <a:p>
            <a:endParaRPr lang="sl-SI" dirty="0"/>
          </a:p>
          <a:p>
            <a:r>
              <a:rPr lang="sl-SI" dirty="0" err="1" smtClean="0"/>
              <a:t>Juin</a:t>
            </a:r>
            <a:endParaRPr lang="sl-SI" dirty="0" smtClean="0"/>
          </a:p>
        </p:txBody>
      </p:sp>
      <p:sp>
        <p:nvSpPr>
          <p:cNvPr id="4" name="PoljeZBesedilom 3"/>
          <p:cNvSpPr txBox="1"/>
          <p:nvPr/>
        </p:nvSpPr>
        <p:spPr>
          <a:xfrm>
            <a:off x="3917091" y="1408670"/>
            <a:ext cx="2150076" cy="4686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marL="2514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6pPr>
            <a:lvl7pPr marL="2971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7pPr>
            <a:lvl8pPr marL="3429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8pPr>
            <a:lvl9pPr marL="3886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9pPr>
          </a:lstStyle>
          <a:p>
            <a:r>
              <a:rPr lang="sl-SI" dirty="0" err="1"/>
              <a:t>Juillet</a:t>
            </a:r>
            <a:endParaRPr lang="sl-SI" dirty="0"/>
          </a:p>
          <a:p>
            <a:endParaRPr lang="sl-SI" dirty="0"/>
          </a:p>
          <a:p>
            <a:r>
              <a:rPr lang="sl-SI" dirty="0" err="1"/>
              <a:t>Août</a:t>
            </a:r>
            <a:endParaRPr lang="sl-SI" dirty="0"/>
          </a:p>
          <a:p>
            <a:endParaRPr lang="sl-SI" dirty="0"/>
          </a:p>
          <a:p>
            <a:r>
              <a:rPr lang="sl-SI" dirty="0"/>
              <a:t>Septembre</a:t>
            </a:r>
          </a:p>
          <a:p>
            <a:endParaRPr lang="sl-SI" dirty="0"/>
          </a:p>
          <a:p>
            <a:r>
              <a:rPr lang="sl-SI" dirty="0" err="1"/>
              <a:t>Octobre</a:t>
            </a:r>
            <a:endParaRPr lang="sl-SI" dirty="0"/>
          </a:p>
          <a:p>
            <a:endParaRPr lang="sl-SI" dirty="0"/>
          </a:p>
          <a:p>
            <a:r>
              <a:rPr lang="sl-SI" dirty="0"/>
              <a:t>Novembre</a:t>
            </a:r>
          </a:p>
          <a:p>
            <a:endParaRPr lang="sl-SI" dirty="0"/>
          </a:p>
          <a:p>
            <a:r>
              <a:rPr lang="sl-SI" dirty="0"/>
              <a:t>Décembre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006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Moje Znanje">
      <a:majorFont>
        <a:latin typeface="Berlin Sans FB"/>
        <a:ea typeface=""/>
        <a:cs typeface=""/>
      </a:majorFont>
      <a:minorFont>
        <a:latin typeface="Berlin Sans FB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je Znanje PowerPoint template" id="{EE203216-807A-4B81-9BEA-6D212EA3C112}" vid="{253455AD-3734-4BB4-BFB2-9F06F96C7C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MojeZnanje_PPT_template</Template>
  <TotalTime>322</TotalTime>
  <Words>809</Words>
  <Application>Microsoft Office PowerPoint</Application>
  <PresentationFormat>Širokozaslonsko</PresentationFormat>
  <Paragraphs>222</Paragraphs>
  <Slides>20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20</vt:i4>
      </vt:variant>
    </vt:vector>
  </HeadingPairs>
  <TitlesOfParts>
    <vt:vector size="25" baseType="lpstr">
      <vt:lpstr>Arial</vt:lpstr>
      <vt:lpstr>Berlin Sans FB</vt:lpstr>
      <vt:lpstr>Gill Sans MT</vt:lpstr>
      <vt:lpstr>Wingdings</vt:lpstr>
      <vt:lpstr>Badge</vt:lpstr>
      <vt:lpstr>Le français des affaires A1</vt:lpstr>
      <vt:lpstr>Écoutez et écrivez le numéro des portes</vt:lpstr>
      <vt:lpstr>Écrivez le total en chiffres et en lettres</vt:lpstr>
      <vt:lpstr>PowerPointova predstavitev</vt:lpstr>
      <vt:lpstr>Faies des phrases comme dans l‘exemple</vt:lpstr>
      <vt:lpstr>Les jours de la semaine</vt:lpstr>
      <vt:lpstr>PowerPointova predstavitev</vt:lpstr>
      <vt:lpstr>PowerPointova predstavitev</vt:lpstr>
      <vt:lpstr>Les mois</vt:lpstr>
      <vt:lpstr>Adjectifs</vt:lpstr>
      <vt:lpstr>Exercice</vt:lpstr>
      <vt:lpstr>PowerPointova predstavitev</vt:lpstr>
      <vt:lpstr>Les phrases/expressions utiles en français</vt:lpstr>
      <vt:lpstr>Le court cv</vt:lpstr>
      <vt:lpstr>Catégories - CV</vt:lpstr>
      <vt:lpstr>Formation - CV</vt:lpstr>
      <vt:lpstr>Expériences proféssionnelles - CV</vt:lpstr>
      <vt:lpstr>Langues - CV</vt:lpstr>
      <vt:lpstr>Compétences - CV</vt:lpstr>
      <vt:lpstr>Divers - CV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français des affaires A1</dc:title>
  <dc:creator>Jan Rant</dc:creator>
  <cp:lastModifiedBy>Jan Rant</cp:lastModifiedBy>
  <cp:revision>33</cp:revision>
  <dcterms:created xsi:type="dcterms:W3CDTF">2018-02-28T13:07:50Z</dcterms:created>
  <dcterms:modified xsi:type="dcterms:W3CDTF">2018-03-14T09:37:11Z</dcterms:modified>
</cp:coreProperties>
</file>