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7" r:id="rId9"/>
    <p:sldId id="257" r:id="rId10"/>
    <p:sldId id="27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Kliknite, da uredite slog podnaslova matrice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Le </a:t>
            </a:r>
            <a:r>
              <a:rPr lang="sl-SI" dirty="0" err="1" smtClean="0"/>
              <a:t>français</a:t>
            </a:r>
            <a:r>
              <a:rPr lang="sl-SI" dirty="0" smtClean="0"/>
              <a:t> des </a:t>
            </a:r>
            <a:r>
              <a:rPr lang="sl-SI" dirty="0" err="1" smtClean="0"/>
              <a:t>affaires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A1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Par : Jan Rant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971959" y="1795849"/>
            <a:ext cx="5458041" cy="3593591"/>
          </a:xfrm>
        </p:spPr>
        <p:txBody>
          <a:bodyPr/>
          <a:lstStyle/>
          <a:p>
            <a:r>
              <a:rPr lang="sl-SI" dirty="0" err="1"/>
              <a:t>Pour</a:t>
            </a:r>
            <a:r>
              <a:rPr lang="sl-SI" dirty="0"/>
              <a:t> </a:t>
            </a:r>
            <a:r>
              <a:rPr lang="sl-SI" dirty="0" err="1"/>
              <a:t>chaque</a:t>
            </a:r>
            <a:r>
              <a:rPr lang="sl-SI" dirty="0"/>
              <a:t> </a:t>
            </a:r>
            <a:r>
              <a:rPr lang="sl-SI" dirty="0" err="1"/>
              <a:t>personne</a:t>
            </a:r>
            <a:r>
              <a:rPr lang="sl-SI" dirty="0"/>
              <a:t> </a:t>
            </a:r>
            <a:r>
              <a:rPr lang="sl-SI" dirty="0" err="1"/>
              <a:t>répérez</a:t>
            </a:r>
            <a:r>
              <a:rPr lang="sl-SI" dirty="0"/>
              <a:t> les </a:t>
            </a:r>
            <a:r>
              <a:rPr lang="sl-SI" dirty="0" err="1"/>
              <a:t>informations</a:t>
            </a:r>
            <a:r>
              <a:rPr lang="sl-SI" dirty="0"/>
              <a:t> </a:t>
            </a:r>
            <a:r>
              <a:rPr lang="sl-SI" dirty="0" err="1"/>
              <a:t>suivantes</a:t>
            </a:r>
            <a:r>
              <a:rPr lang="sl-SI" dirty="0"/>
              <a:t>:</a:t>
            </a:r>
          </a:p>
          <a:p>
            <a:pPr lvl="1"/>
            <a:r>
              <a:rPr lang="sl-SI" dirty="0" err="1"/>
              <a:t>Prénom</a:t>
            </a:r>
            <a:r>
              <a:rPr lang="sl-SI" dirty="0"/>
              <a:t> </a:t>
            </a:r>
            <a:r>
              <a:rPr lang="sl-SI" dirty="0" smtClean="0"/>
              <a:t>: Thomas</a:t>
            </a:r>
            <a:endParaRPr lang="sl-SI" dirty="0"/>
          </a:p>
          <a:p>
            <a:pPr lvl="1"/>
            <a:r>
              <a:rPr lang="sl-SI" dirty="0" err="1"/>
              <a:t>Nom</a:t>
            </a:r>
            <a:r>
              <a:rPr lang="sl-SI" dirty="0"/>
              <a:t> </a:t>
            </a:r>
            <a:r>
              <a:rPr lang="sl-SI" dirty="0" smtClean="0"/>
              <a:t>: </a:t>
            </a:r>
            <a:r>
              <a:rPr lang="sl-SI" dirty="0" err="1" smtClean="0"/>
              <a:t>Dufaux</a:t>
            </a:r>
            <a:endParaRPr lang="sl-SI" dirty="0"/>
          </a:p>
          <a:p>
            <a:pPr lvl="1"/>
            <a:r>
              <a:rPr lang="sl-SI" dirty="0" err="1"/>
              <a:t>Nationalité</a:t>
            </a:r>
            <a:r>
              <a:rPr lang="sl-SI" dirty="0"/>
              <a:t> </a:t>
            </a:r>
            <a:r>
              <a:rPr lang="sl-SI" dirty="0" smtClean="0"/>
              <a:t>: </a:t>
            </a:r>
            <a:r>
              <a:rPr lang="sl-SI" dirty="0" err="1" smtClean="0"/>
              <a:t>belge</a:t>
            </a:r>
            <a:r>
              <a:rPr lang="sl-SI" dirty="0" smtClean="0"/>
              <a:t> </a:t>
            </a:r>
            <a:endParaRPr lang="sl-SI" dirty="0"/>
          </a:p>
          <a:p>
            <a:pPr lvl="1"/>
            <a:r>
              <a:rPr lang="sl-SI" dirty="0" err="1"/>
              <a:t>Profession</a:t>
            </a:r>
            <a:r>
              <a:rPr lang="sl-SI" dirty="0"/>
              <a:t> </a:t>
            </a:r>
            <a:r>
              <a:rPr lang="sl-SI" dirty="0" smtClean="0"/>
              <a:t>: </a:t>
            </a:r>
            <a:r>
              <a:rPr lang="sl-SI" dirty="0" err="1" smtClean="0"/>
              <a:t>informaticien</a:t>
            </a:r>
            <a:endParaRPr lang="sl-SI" dirty="0"/>
          </a:p>
          <a:p>
            <a:pPr lvl="1"/>
            <a:r>
              <a:rPr lang="sl-SI" dirty="0" err="1"/>
              <a:t>Lieu</a:t>
            </a:r>
            <a:r>
              <a:rPr lang="sl-SI" dirty="0"/>
              <a:t> de </a:t>
            </a:r>
            <a:r>
              <a:rPr lang="sl-SI" dirty="0" err="1"/>
              <a:t>travail</a:t>
            </a:r>
            <a:r>
              <a:rPr lang="sl-SI" dirty="0"/>
              <a:t> </a:t>
            </a:r>
            <a:r>
              <a:rPr lang="sl-SI" dirty="0" smtClean="0"/>
              <a:t>: </a:t>
            </a:r>
            <a:r>
              <a:rPr lang="sl-SI" dirty="0" err="1" smtClean="0"/>
              <a:t>Bruxelles</a:t>
            </a:r>
            <a:endParaRPr lang="sl-SI" dirty="0"/>
          </a:p>
          <a:p>
            <a:pPr lvl="1"/>
            <a:r>
              <a:rPr lang="sl-SI" dirty="0" err="1"/>
              <a:t>Langues</a:t>
            </a:r>
            <a:r>
              <a:rPr lang="sl-SI" dirty="0"/>
              <a:t> </a:t>
            </a:r>
            <a:r>
              <a:rPr lang="sl-SI" dirty="0" err="1"/>
              <a:t>parlées</a:t>
            </a:r>
            <a:r>
              <a:rPr lang="sl-SI" dirty="0"/>
              <a:t> </a:t>
            </a:r>
            <a:r>
              <a:rPr lang="sl-SI" dirty="0" smtClean="0"/>
              <a:t>: </a:t>
            </a:r>
            <a:r>
              <a:rPr lang="sl-SI" dirty="0" err="1" smtClean="0"/>
              <a:t>anglais</a:t>
            </a:r>
            <a:r>
              <a:rPr lang="sl-SI" dirty="0" smtClean="0"/>
              <a:t>, </a:t>
            </a:r>
            <a:r>
              <a:rPr lang="sl-SI" dirty="0" err="1" smtClean="0"/>
              <a:t>japonais</a:t>
            </a:r>
            <a:r>
              <a:rPr lang="sl-SI" dirty="0" smtClean="0"/>
              <a:t> et </a:t>
            </a:r>
            <a:r>
              <a:rPr lang="sl-SI" dirty="0" err="1" smtClean="0"/>
              <a:t>chinois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959234" y="1795851"/>
            <a:ext cx="5317998" cy="3851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/>
              <a:t>Pour</a:t>
            </a:r>
            <a:r>
              <a:rPr lang="sl-SI" dirty="0" smtClean="0"/>
              <a:t> </a:t>
            </a:r>
            <a:r>
              <a:rPr lang="sl-SI" dirty="0" err="1" smtClean="0"/>
              <a:t>chaque</a:t>
            </a:r>
            <a:r>
              <a:rPr lang="sl-SI" dirty="0" smtClean="0"/>
              <a:t> </a:t>
            </a:r>
            <a:r>
              <a:rPr lang="sl-SI" dirty="0" err="1" smtClean="0"/>
              <a:t>personne</a:t>
            </a:r>
            <a:r>
              <a:rPr lang="sl-SI" dirty="0" smtClean="0"/>
              <a:t> </a:t>
            </a:r>
            <a:r>
              <a:rPr lang="sl-SI" dirty="0" err="1" smtClean="0"/>
              <a:t>répérez</a:t>
            </a:r>
            <a:r>
              <a:rPr lang="sl-SI" dirty="0" smtClean="0"/>
              <a:t> les </a:t>
            </a:r>
            <a:r>
              <a:rPr lang="sl-SI" dirty="0" err="1" smtClean="0"/>
              <a:t>informations</a:t>
            </a:r>
            <a:r>
              <a:rPr lang="sl-SI" dirty="0" smtClean="0"/>
              <a:t> </a:t>
            </a:r>
            <a:r>
              <a:rPr lang="sl-SI" dirty="0" err="1" smtClean="0"/>
              <a:t>suivantes</a:t>
            </a:r>
            <a:r>
              <a:rPr lang="sl-SI" dirty="0" smtClean="0"/>
              <a:t>:</a:t>
            </a:r>
          </a:p>
          <a:p>
            <a:pPr lvl="1"/>
            <a:r>
              <a:rPr lang="sl-SI" dirty="0" err="1" smtClean="0"/>
              <a:t>Prénom</a:t>
            </a:r>
            <a:r>
              <a:rPr lang="sl-SI" dirty="0" smtClean="0"/>
              <a:t> : </a:t>
            </a:r>
            <a:r>
              <a:rPr lang="sl-SI" dirty="0" err="1" smtClean="0"/>
              <a:t>Shanaz</a:t>
            </a:r>
            <a:endParaRPr lang="sl-SI" dirty="0" smtClean="0"/>
          </a:p>
          <a:p>
            <a:pPr lvl="1"/>
            <a:r>
              <a:rPr lang="sl-SI" dirty="0" err="1" smtClean="0"/>
              <a:t>Nom</a:t>
            </a:r>
            <a:r>
              <a:rPr lang="sl-SI" dirty="0" smtClean="0"/>
              <a:t> : </a:t>
            </a:r>
            <a:r>
              <a:rPr lang="sl-SI" dirty="0" err="1" smtClean="0"/>
              <a:t>Haba</a:t>
            </a:r>
            <a:endParaRPr lang="sl-SI" dirty="0" smtClean="0"/>
          </a:p>
          <a:p>
            <a:pPr lvl="1"/>
            <a:r>
              <a:rPr lang="sl-SI" dirty="0" err="1" smtClean="0"/>
              <a:t>Nationalité</a:t>
            </a:r>
            <a:r>
              <a:rPr lang="sl-SI" dirty="0" smtClean="0"/>
              <a:t> : </a:t>
            </a:r>
            <a:r>
              <a:rPr lang="sl-SI" dirty="0" err="1" smtClean="0"/>
              <a:t>indienne</a:t>
            </a:r>
            <a:r>
              <a:rPr lang="sl-SI" dirty="0" smtClean="0"/>
              <a:t> </a:t>
            </a:r>
          </a:p>
          <a:p>
            <a:pPr lvl="1"/>
            <a:r>
              <a:rPr lang="sl-SI" dirty="0" err="1" smtClean="0"/>
              <a:t>Profession</a:t>
            </a:r>
            <a:r>
              <a:rPr lang="sl-SI" dirty="0" smtClean="0"/>
              <a:t> : </a:t>
            </a:r>
            <a:r>
              <a:rPr lang="sl-SI" dirty="0" err="1" smtClean="0"/>
              <a:t>ingénieure</a:t>
            </a:r>
            <a:endParaRPr lang="sl-SI" dirty="0" smtClean="0"/>
          </a:p>
          <a:p>
            <a:pPr lvl="1"/>
            <a:r>
              <a:rPr lang="sl-SI" dirty="0" err="1" smtClean="0"/>
              <a:t>Lieu</a:t>
            </a:r>
            <a:r>
              <a:rPr lang="sl-SI" dirty="0" smtClean="0"/>
              <a:t> de </a:t>
            </a:r>
            <a:r>
              <a:rPr lang="sl-SI" dirty="0" err="1" smtClean="0"/>
              <a:t>travail</a:t>
            </a:r>
            <a:r>
              <a:rPr lang="sl-SI" dirty="0" smtClean="0"/>
              <a:t> : </a:t>
            </a:r>
            <a:r>
              <a:rPr lang="sl-SI" dirty="0" err="1" smtClean="0"/>
              <a:t>une</a:t>
            </a:r>
            <a:r>
              <a:rPr lang="sl-SI" dirty="0" smtClean="0"/>
              <a:t> </a:t>
            </a:r>
            <a:r>
              <a:rPr lang="sl-SI" dirty="0" err="1" smtClean="0"/>
              <a:t>entreprise</a:t>
            </a:r>
            <a:r>
              <a:rPr lang="sl-SI" dirty="0" smtClean="0"/>
              <a:t> </a:t>
            </a:r>
            <a:r>
              <a:rPr lang="sl-SI" dirty="0" err="1" smtClean="0"/>
              <a:t>française</a:t>
            </a:r>
            <a:r>
              <a:rPr lang="sl-SI" dirty="0" smtClean="0"/>
              <a:t> / la France</a:t>
            </a:r>
          </a:p>
          <a:p>
            <a:pPr lvl="1"/>
            <a:r>
              <a:rPr lang="sl-SI" dirty="0" err="1" smtClean="0"/>
              <a:t>Langues</a:t>
            </a:r>
            <a:r>
              <a:rPr lang="sl-SI" dirty="0" smtClean="0"/>
              <a:t> </a:t>
            </a:r>
            <a:r>
              <a:rPr lang="sl-SI" dirty="0" err="1" smtClean="0"/>
              <a:t>parlées</a:t>
            </a:r>
            <a:r>
              <a:rPr lang="sl-SI" dirty="0" smtClean="0"/>
              <a:t> : </a:t>
            </a:r>
            <a:r>
              <a:rPr lang="sl-SI" dirty="0" err="1" smtClean="0"/>
              <a:t>français</a:t>
            </a:r>
            <a:r>
              <a:rPr lang="sl-SI" dirty="0" smtClean="0"/>
              <a:t> et </a:t>
            </a:r>
            <a:r>
              <a:rPr lang="sl-SI" dirty="0" err="1" smtClean="0"/>
              <a:t>anglais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0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7431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numéros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09817"/>
            <a:ext cx="1429738" cy="4569776"/>
          </a:xfrm>
        </p:spPr>
        <p:txBody>
          <a:bodyPr>
            <a:normAutofit/>
          </a:bodyPr>
          <a:lstStyle/>
          <a:p>
            <a:r>
              <a:rPr lang="sl-SI" dirty="0" smtClean="0"/>
              <a:t>0 </a:t>
            </a:r>
            <a:r>
              <a:rPr lang="sl-SI" dirty="0" err="1" smtClean="0"/>
              <a:t>Zéro</a:t>
            </a:r>
            <a:endParaRPr lang="sl-SI" dirty="0" smtClean="0"/>
          </a:p>
          <a:p>
            <a:r>
              <a:rPr lang="sl-SI" dirty="0" smtClean="0"/>
              <a:t>1 </a:t>
            </a:r>
            <a:r>
              <a:rPr lang="sl-SI" dirty="0" err="1" smtClean="0"/>
              <a:t>Un</a:t>
            </a:r>
            <a:endParaRPr lang="sl-SI" dirty="0"/>
          </a:p>
          <a:p>
            <a:r>
              <a:rPr lang="sl-SI" dirty="0" smtClean="0"/>
              <a:t>2 </a:t>
            </a:r>
            <a:r>
              <a:rPr lang="sl-SI" dirty="0" err="1" smtClean="0"/>
              <a:t>Deux</a:t>
            </a:r>
            <a:endParaRPr lang="sl-SI" dirty="0" smtClean="0"/>
          </a:p>
          <a:p>
            <a:r>
              <a:rPr lang="sl-SI" dirty="0" smtClean="0"/>
              <a:t>3 </a:t>
            </a:r>
            <a:r>
              <a:rPr lang="sl-SI" dirty="0" err="1" smtClean="0"/>
              <a:t>Trois</a:t>
            </a:r>
            <a:endParaRPr lang="sl-SI" dirty="0" smtClean="0"/>
          </a:p>
          <a:p>
            <a:r>
              <a:rPr lang="sl-SI" dirty="0" smtClean="0"/>
              <a:t>4 </a:t>
            </a:r>
            <a:r>
              <a:rPr lang="sl-SI" dirty="0" err="1" smtClean="0"/>
              <a:t>Quatre</a:t>
            </a:r>
            <a:endParaRPr lang="sl-SI" dirty="0" smtClean="0"/>
          </a:p>
          <a:p>
            <a:r>
              <a:rPr lang="sl-SI" dirty="0" smtClean="0"/>
              <a:t>5 </a:t>
            </a:r>
            <a:r>
              <a:rPr lang="sl-SI" dirty="0" err="1" smtClean="0"/>
              <a:t>Cinq</a:t>
            </a:r>
            <a:endParaRPr lang="sl-SI" dirty="0" smtClean="0"/>
          </a:p>
          <a:p>
            <a:r>
              <a:rPr lang="sl-SI" dirty="0" smtClean="0"/>
              <a:t>6 </a:t>
            </a:r>
            <a:r>
              <a:rPr lang="sl-SI" dirty="0" err="1" smtClean="0"/>
              <a:t>Six</a:t>
            </a:r>
            <a:endParaRPr lang="sl-SI" dirty="0" smtClean="0"/>
          </a:p>
          <a:p>
            <a:r>
              <a:rPr lang="sl-SI" dirty="0" smtClean="0"/>
              <a:t>7 Sept</a:t>
            </a:r>
            <a:endParaRPr lang="sl-SI" dirty="0" smtClean="0"/>
          </a:p>
          <a:p>
            <a:r>
              <a:rPr lang="sl-SI" dirty="0" smtClean="0"/>
              <a:t>8 </a:t>
            </a:r>
            <a:r>
              <a:rPr lang="sl-SI" dirty="0" err="1" smtClean="0"/>
              <a:t>Huit</a:t>
            </a:r>
            <a:endParaRPr lang="sl-SI" dirty="0" smtClean="0"/>
          </a:p>
          <a:p>
            <a:r>
              <a:rPr lang="sl-SI" dirty="0" smtClean="0"/>
              <a:t>9 </a:t>
            </a:r>
            <a:r>
              <a:rPr lang="sl-SI" dirty="0" err="1" smtClean="0"/>
              <a:t>Neuf</a:t>
            </a:r>
            <a:endParaRPr lang="sl-SI" dirty="0" smtClean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3150973" y="1309816"/>
            <a:ext cx="1915298" cy="4569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10 </a:t>
            </a:r>
            <a:r>
              <a:rPr lang="sl-SI" dirty="0" err="1" smtClean="0"/>
              <a:t>Dix</a:t>
            </a:r>
            <a:endParaRPr lang="sl-SI" dirty="0" smtClean="0"/>
          </a:p>
          <a:p>
            <a:r>
              <a:rPr lang="sl-SI" dirty="0" smtClean="0"/>
              <a:t>11 </a:t>
            </a:r>
            <a:r>
              <a:rPr lang="sl-SI" dirty="0" err="1" smtClean="0"/>
              <a:t>Onze</a:t>
            </a:r>
            <a:endParaRPr lang="sl-SI" dirty="0" smtClean="0"/>
          </a:p>
          <a:p>
            <a:r>
              <a:rPr lang="sl-SI" dirty="0" smtClean="0"/>
              <a:t>12 </a:t>
            </a:r>
            <a:r>
              <a:rPr lang="sl-SI" dirty="0" err="1" smtClean="0"/>
              <a:t>Douze</a:t>
            </a:r>
            <a:endParaRPr lang="sl-SI" dirty="0" smtClean="0"/>
          </a:p>
          <a:p>
            <a:r>
              <a:rPr lang="sl-SI" dirty="0" smtClean="0"/>
              <a:t>13 </a:t>
            </a:r>
            <a:r>
              <a:rPr lang="sl-SI" dirty="0" err="1" smtClean="0"/>
              <a:t>Treize</a:t>
            </a:r>
            <a:endParaRPr lang="sl-SI" dirty="0" smtClean="0"/>
          </a:p>
          <a:p>
            <a:r>
              <a:rPr lang="sl-SI" dirty="0" smtClean="0"/>
              <a:t>14 </a:t>
            </a:r>
            <a:r>
              <a:rPr lang="sl-SI" dirty="0" err="1" smtClean="0"/>
              <a:t>Quatorze</a:t>
            </a:r>
            <a:endParaRPr lang="sl-SI" dirty="0" smtClean="0"/>
          </a:p>
          <a:p>
            <a:r>
              <a:rPr lang="sl-SI" dirty="0" smtClean="0"/>
              <a:t>15 </a:t>
            </a:r>
            <a:r>
              <a:rPr lang="sl-SI" dirty="0" err="1" smtClean="0"/>
              <a:t>Quinze</a:t>
            </a:r>
            <a:endParaRPr lang="sl-SI" dirty="0" smtClean="0"/>
          </a:p>
          <a:p>
            <a:r>
              <a:rPr lang="sl-SI" dirty="0" smtClean="0"/>
              <a:t>16 </a:t>
            </a:r>
            <a:r>
              <a:rPr lang="sl-SI" dirty="0" err="1" smtClean="0"/>
              <a:t>Seize</a:t>
            </a:r>
            <a:endParaRPr lang="sl-SI" dirty="0" smtClean="0"/>
          </a:p>
          <a:p>
            <a:r>
              <a:rPr lang="sl-SI" dirty="0" smtClean="0"/>
              <a:t>17 </a:t>
            </a:r>
            <a:r>
              <a:rPr lang="sl-SI" dirty="0" err="1" smtClean="0"/>
              <a:t>Dix</a:t>
            </a:r>
            <a:r>
              <a:rPr lang="sl-SI" dirty="0" smtClean="0"/>
              <a:t>-sept</a:t>
            </a:r>
            <a:endParaRPr lang="sl-SI" dirty="0" smtClean="0"/>
          </a:p>
          <a:p>
            <a:r>
              <a:rPr lang="sl-SI" dirty="0" smtClean="0"/>
              <a:t>18 </a:t>
            </a:r>
            <a:r>
              <a:rPr lang="sl-SI" dirty="0" err="1" smtClean="0"/>
              <a:t>Dix-huit</a:t>
            </a:r>
            <a:endParaRPr lang="sl-SI" dirty="0" smtClean="0"/>
          </a:p>
          <a:p>
            <a:r>
              <a:rPr lang="sl-SI" dirty="0" smtClean="0"/>
              <a:t>19 </a:t>
            </a:r>
            <a:r>
              <a:rPr lang="sl-SI" dirty="0" err="1" smtClean="0"/>
              <a:t>Dix-neuf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33479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251678" y="1433384"/>
            <a:ext cx="2529490" cy="4423719"/>
          </a:xfrm>
        </p:spPr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20 – </a:t>
            </a:r>
            <a:r>
              <a:rPr lang="sl-SI" dirty="0" err="1" smtClean="0">
                <a:solidFill>
                  <a:srgbClr val="00B050"/>
                </a:solidFill>
              </a:rPr>
              <a:t>vingt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21 – </a:t>
            </a:r>
            <a:r>
              <a:rPr lang="sl-SI" dirty="0" err="1" smtClean="0"/>
              <a:t>vingt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22 – </a:t>
            </a:r>
            <a:r>
              <a:rPr lang="sl-SI" dirty="0" err="1" smtClean="0"/>
              <a:t>vingt-deux</a:t>
            </a:r>
            <a:endParaRPr lang="sl-SI" dirty="0" smtClean="0"/>
          </a:p>
          <a:p>
            <a:r>
              <a:rPr lang="sl-SI" dirty="0" smtClean="0"/>
              <a:t>23 – </a:t>
            </a:r>
          </a:p>
          <a:p>
            <a:r>
              <a:rPr lang="sl-SI" dirty="0" smtClean="0"/>
              <a:t>24 – </a:t>
            </a:r>
          </a:p>
          <a:p>
            <a:r>
              <a:rPr lang="sl-SI" dirty="0" smtClean="0"/>
              <a:t>25 – </a:t>
            </a:r>
            <a:r>
              <a:rPr lang="sl-SI" dirty="0" err="1" smtClean="0"/>
              <a:t>vingt-cinq</a:t>
            </a:r>
            <a:endParaRPr lang="sl-SI" dirty="0" smtClean="0"/>
          </a:p>
          <a:p>
            <a:r>
              <a:rPr lang="sl-SI" dirty="0" smtClean="0"/>
              <a:t>26 – </a:t>
            </a:r>
          </a:p>
          <a:p>
            <a:r>
              <a:rPr lang="sl-SI" dirty="0" smtClean="0"/>
              <a:t>27 – </a:t>
            </a:r>
          </a:p>
          <a:p>
            <a:r>
              <a:rPr lang="sl-SI" dirty="0" smtClean="0"/>
              <a:t>28 – </a:t>
            </a:r>
            <a:r>
              <a:rPr lang="sl-SI" dirty="0" err="1" smtClean="0"/>
              <a:t>vingt-huit</a:t>
            </a:r>
            <a:endParaRPr lang="sl-SI" dirty="0" smtClean="0"/>
          </a:p>
          <a:p>
            <a:r>
              <a:rPr lang="sl-SI" dirty="0" smtClean="0"/>
              <a:t>29 – </a:t>
            </a:r>
          </a:p>
        </p:txBody>
      </p:sp>
      <p:sp>
        <p:nvSpPr>
          <p:cNvPr id="5" name="Označba mesta vsebine 2"/>
          <p:cNvSpPr txBox="1">
            <a:spLocks/>
          </p:cNvSpPr>
          <p:nvPr/>
        </p:nvSpPr>
        <p:spPr>
          <a:xfrm>
            <a:off x="3781168" y="1433384"/>
            <a:ext cx="2307068" cy="4843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30 – </a:t>
            </a:r>
            <a:r>
              <a:rPr lang="sl-SI" dirty="0" err="1" smtClean="0">
                <a:solidFill>
                  <a:srgbClr val="00B050"/>
                </a:solidFill>
              </a:rPr>
              <a:t>trente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31 – </a:t>
            </a:r>
            <a:r>
              <a:rPr lang="sl-SI" dirty="0" err="1" smtClean="0"/>
              <a:t>trente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32 – </a:t>
            </a:r>
          </a:p>
          <a:p>
            <a:r>
              <a:rPr lang="sl-SI" dirty="0" smtClean="0"/>
              <a:t>33 – </a:t>
            </a:r>
            <a:r>
              <a:rPr lang="sl-SI" dirty="0" err="1" smtClean="0"/>
              <a:t>tente-trois</a:t>
            </a:r>
            <a:endParaRPr lang="sl-SI" dirty="0" smtClean="0"/>
          </a:p>
          <a:p>
            <a:r>
              <a:rPr lang="sl-SI" dirty="0" smtClean="0"/>
              <a:t>34 – </a:t>
            </a:r>
          </a:p>
          <a:p>
            <a:r>
              <a:rPr lang="sl-SI" dirty="0" smtClean="0"/>
              <a:t>35 – </a:t>
            </a:r>
          </a:p>
          <a:p>
            <a:r>
              <a:rPr lang="sl-SI" dirty="0" smtClean="0"/>
              <a:t>36 – </a:t>
            </a:r>
            <a:r>
              <a:rPr lang="sl-SI" dirty="0" err="1" smtClean="0"/>
              <a:t>trente-six</a:t>
            </a:r>
            <a:endParaRPr lang="sl-SI" dirty="0" smtClean="0"/>
          </a:p>
          <a:p>
            <a:r>
              <a:rPr lang="sl-SI" dirty="0" smtClean="0"/>
              <a:t>37 – </a:t>
            </a:r>
          </a:p>
          <a:p>
            <a:r>
              <a:rPr lang="sl-SI" dirty="0" smtClean="0"/>
              <a:t>38 – </a:t>
            </a:r>
          </a:p>
          <a:p>
            <a:r>
              <a:rPr lang="sl-SI" dirty="0" smtClean="0"/>
              <a:t>39 – </a:t>
            </a:r>
            <a:r>
              <a:rPr lang="sl-SI" dirty="0" err="1" smtClean="0"/>
              <a:t>tente-neuf</a:t>
            </a:r>
            <a:endParaRPr lang="sl-SI" dirty="0" smtClean="0"/>
          </a:p>
          <a:p>
            <a:endParaRPr lang="fr-FR" dirty="0"/>
          </a:p>
        </p:txBody>
      </p:sp>
      <p:sp>
        <p:nvSpPr>
          <p:cNvPr id="6" name="Označba mesta vsebine 3"/>
          <p:cNvSpPr txBox="1">
            <a:spLocks/>
          </p:cNvSpPr>
          <p:nvPr/>
        </p:nvSpPr>
        <p:spPr>
          <a:xfrm>
            <a:off x="6310658" y="1433384"/>
            <a:ext cx="2912549" cy="4337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40 – </a:t>
            </a:r>
            <a:r>
              <a:rPr lang="sl-SI" dirty="0" err="1" smtClean="0">
                <a:solidFill>
                  <a:srgbClr val="00B050"/>
                </a:solidFill>
              </a:rPr>
              <a:t>quarante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41 – </a:t>
            </a:r>
            <a:r>
              <a:rPr lang="sl-SI" dirty="0" err="1" smtClean="0"/>
              <a:t>quarante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42 – </a:t>
            </a:r>
          </a:p>
          <a:p>
            <a:r>
              <a:rPr lang="sl-SI" dirty="0" smtClean="0"/>
              <a:t>43 – </a:t>
            </a:r>
          </a:p>
          <a:p>
            <a:r>
              <a:rPr lang="sl-SI" dirty="0" smtClean="0"/>
              <a:t>44 – </a:t>
            </a:r>
            <a:r>
              <a:rPr lang="sl-SI" dirty="0" err="1" smtClean="0"/>
              <a:t>quarante-quatre</a:t>
            </a:r>
            <a:endParaRPr lang="sl-SI" dirty="0" smtClean="0"/>
          </a:p>
          <a:p>
            <a:r>
              <a:rPr lang="sl-SI" dirty="0" smtClean="0"/>
              <a:t>45 – </a:t>
            </a:r>
          </a:p>
          <a:p>
            <a:r>
              <a:rPr lang="sl-SI" dirty="0" smtClean="0"/>
              <a:t>46 – </a:t>
            </a:r>
          </a:p>
          <a:p>
            <a:r>
              <a:rPr lang="sl-SI" dirty="0" smtClean="0"/>
              <a:t>47 – </a:t>
            </a:r>
            <a:r>
              <a:rPr lang="sl-SI" dirty="0" err="1" smtClean="0"/>
              <a:t>quarante</a:t>
            </a:r>
            <a:r>
              <a:rPr lang="sl-SI" dirty="0" smtClean="0"/>
              <a:t>-sept</a:t>
            </a:r>
          </a:p>
          <a:p>
            <a:r>
              <a:rPr lang="sl-SI" dirty="0" smtClean="0"/>
              <a:t>48 – </a:t>
            </a:r>
          </a:p>
          <a:p>
            <a:r>
              <a:rPr lang="sl-SI" dirty="0" smtClean="0"/>
              <a:t>49 – </a:t>
            </a:r>
          </a:p>
        </p:txBody>
      </p:sp>
      <p:sp>
        <p:nvSpPr>
          <p:cNvPr id="7" name="PoljeZBesedilom 6"/>
          <p:cNvSpPr txBox="1"/>
          <p:nvPr/>
        </p:nvSpPr>
        <p:spPr>
          <a:xfrm>
            <a:off x="1458097" y="543697"/>
            <a:ext cx="9378779" cy="798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1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dirty="0" err="1" smtClean="0"/>
              <a:t>Complétez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229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značba mesta vsebine 3"/>
          <p:cNvSpPr txBox="1">
            <a:spLocks/>
          </p:cNvSpPr>
          <p:nvPr/>
        </p:nvSpPr>
        <p:spPr>
          <a:xfrm>
            <a:off x="1251678" y="766119"/>
            <a:ext cx="2529490" cy="4423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20 – </a:t>
            </a:r>
            <a:r>
              <a:rPr lang="sl-SI" dirty="0" err="1" smtClean="0">
                <a:solidFill>
                  <a:srgbClr val="00B050"/>
                </a:solidFill>
              </a:rPr>
              <a:t>vingt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21 – </a:t>
            </a:r>
            <a:r>
              <a:rPr lang="sl-SI" dirty="0" err="1" smtClean="0"/>
              <a:t>vingt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22 – </a:t>
            </a:r>
            <a:r>
              <a:rPr lang="sl-SI" dirty="0" err="1" smtClean="0"/>
              <a:t>vingt-deux</a:t>
            </a:r>
            <a:endParaRPr lang="sl-SI" dirty="0" smtClean="0"/>
          </a:p>
          <a:p>
            <a:r>
              <a:rPr lang="sl-SI" dirty="0" smtClean="0"/>
              <a:t>23 – </a:t>
            </a:r>
            <a:r>
              <a:rPr lang="sl-SI" dirty="0" err="1" smtClean="0">
                <a:solidFill>
                  <a:srgbClr val="FF0000"/>
                </a:solidFill>
              </a:rPr>
              <a:t>vingt-trois</a:t>
            </a:r>
            <a:endParaRPr lang="sl-SI" dirty="0" smtClean="0"/>
          </a:p>
          <a:p>
            <a:r>
              <a:rPr lang="sl-SI" dirty="0" smtClean="0"/>
              <a:t>24 – </a:t>
            </a:r>
            <a:r>
              <a:rPr lang="sl-SI" dirty="0" err="1" smtClean="0">
                <a:solidFill>
                  <a:srgbClr val="FF0000"/>
                </a:solidFill>
              </a:rPr>
              <a:t>vingt-quatre</a:t>
            </a:r>
            <a:endParaRPr lang="sl-SI" dirty="0" smtClean="0"/>
          </a:p>
          <a:p>
            <a:r>
              <a:rPr lang="sl-SI" dirty="0" smtClean="0"/>
              <a:t>25 – </a:t>
            </a:r>
            <a:r>
              <a:rPr lang="sl-SI" dirty="0" err="1" smtClean="0"/>
              <a:t>vingt-cinq</a:t>
            </a:r>
            <a:endParaRPr lang="sl-SI" dirty="0" smtClean="0"/>
          </a:p>
          <a:p>
            <a:r>
              <a:rPr lang="sl-SI" dirty="0" smtClean="0"/>
              <a:t>26 – </a:t>
            </a:r>
            <a:r>
              <a:rPr lang="sl-SI" dirty="0" err="1" smtClean="0">
                <a:solidFill>
                  <a:srgbClr val="FF0000"/>
                </a:solidFill>
              </a:rPr>
              <a:t>vingt-six</a:t>
            </a:r>
            <a:endParaRPr lang="sl-SI" dirty="0" smtClean="0"/>
          </a:p>
          <a:p>
            <a:r>
              <a:rPr lang="sl-SI" dirty="0" smtClean="0"/>
              <a:t>27 – </a:t>
            </a:r>
            <a:r>
              <a:rPr lang="sl-SI" dirty="0" err="1" smtClean="0">
                <a:solidFill>
                  <a:srgbClr val="FF0000"/>
                </a:solidFill>
              </a:rPr>
              <a:t>vingt</a:t>
            </a:r>
            <a:r>
              <a:rPr lang="sl-SI" dirty="0" smtClean="0">
                <a:solidFill>
                  <a:srgbClr val="FF0000"/>
                </a:solidFill>
              </a:rPr>
              <a:t>-sept</a:t>
            </a:r>
            <a:endParaRPr lang="sl-SI" dirty="0" smtClean="0"/>
          </a:p>
          <a:p>
            <a:r>
              <a:rPr lang="sl-SI" dirty="0" smtClean="0"/>
              <a:t>28 – </a:t>
            </a:r>
            <a:r>
              <a:rPr lang="sl-SI" dirty="0" err="1" smtClean="0"/>
              <a:t>vingt-huit</a:t>
            </a:r>
            <a:endParaRPr lang="sl-SI" dirty="0" smtClean="0"/>
          </a:p>
          <a:p>
            <a:r>
              <a:rPr lang="sl-SI" dirty="0" smtClean="0"/>
              <a:t>29 – </a:t>
            </a:r>
            <a:r>
              <a:rPr lang="sl-SI" dirty="0" err="1" smtClean="0">
                <a:solidFill>
                  <a:srgbClr val="FF0000"/>
                </a:solidFill>
              </a:rPr>
              <a:t>vingt-neuf</a:t>
            </a:r>
            <a:endParaRPr lang="sl-SI" dirty="0" smtClean="0"/>
          </a:p>
        </p:txBody>
      </p:sp>
      <p:sp>
        <p:nvSpPr>
          <p:cNvPr id="7" name="Označba mesta vsebine 2"/>
          <p:cNvSpPr txBox="1">
            <a:spLocks/>
          </p:cNvSpPr>
          <p:nvPr/>
        </p:nvSpPr>
        <p:spPr>
          <a:xfrm>
            <a:off x="3781168" y="766119"/>
            <a:ext cx="2529490" cy="4843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30 – </a:t>
            </a:r>
            <a:r>
              <a:rPr lang="sl-SI" dirty="0" err="1" smtClean="0">
                <a:solidFill>
                  <a:srgbClr val="00B050"/>
                </a:solidFill>
              </a:rPr>
              <a:t>trente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31 – </a:t>
            </a:r>
            <a:r>
              <a:rPr lang="sl-SI" dirty="0" err="1" smtClean="0"/>
              <a:t>trente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32 – </a:t>
            </a:r>
            <a:r>
              <a:rPr lang="sl-SI" dirty="0" err="1" smtClean="0">
                <a:solidFill>
                  <a:srgbClr val="FF0000"/>
                </a:solidFill>
              </a:rPr>
              <a:t>trente-deux</a:t>
            </a:r>
            <a:endParaRPr lang="sl-SI" dirty="0" smtClean="0"/>
          </a:p>
          <a:p>
            <a:r>
              <a:rPr lang="sl-SI" dirty="0" smtClean="0"/>
              <a:t>33 – </a:t>
            </a:r>
            <a:r>
              <a:rPr lang="sl-SI" dirty="0" err="1" smtClean="0"/>
              <a:t>tente-trois</a:t>
            </a:r>
            <a:endParaRPr lang="sl-SI" dirty="0" smtClean="0"/>
          </a:p>
          <a:p>
            <a:r>
              <a:rPr lang="sl-SI" dirty="0" smtClean="0"/>
              <a:t>34 – </a:t>
            </a:r>
            <a:r>
              <a:rPr lang="sl-SI" dirty="0" err="1" smtClean="0">
                <a:solidFill>
                  <a:srgbClr val="FF0000"/>
                </a:solidFill>
              </a:rPr>
              <a:t>trente-quatre</a:t>
            </a:r>
            <a:endParaRPr lang="sl-SI" dirty="0" smtClean="0"/>
          </a:p>
          <a:p>
            <a:r>
              <a:rPr lang="sl-SI" dirty="0" smtClean="0"/>
              <a:t>35 – </a:t>
            </a:r>
            <a:r>
              <a:rPr lang="sl-SI" dirty="0" err="1" smtClean="0">
                <a:solidFill>
                  <a:srgbClr val="FF0000"/>
                </a:solidFill>
              </a:rPr>
              <a:t>trente-cinq</a:t>
            </a:r>
            <a:endParaRPr lang="sl-SI" dirty="0" smtClean="0"/>
          </a:p>
          <a:p>
            <a:r>
              <a:rPr lang="sl-SI" dirty="0" smtClean="0"/>
              <a:t>36 – </a:t>
            </a:r>
            <a:r>
              <a:rPr lang="sl-SI" dirty="0" err="1" smtClean="0"/>
              <a:t>trente-six</a:t>
            </a:r>
            <a:endParaRPr lang="sl-SI" dirty="0" smtClean="0"/>
          </a:p>
          <a:p>
            <a:r>
              <a:rPr lang="sl-SI" dirty="0" smtClean="0"/>
              <a:t>37 – </a:t>
            </a:r>
            <a:r>
              <a:rPr lang="sl-SI" dirty="0" err="1" smtClean="0">
                <a:solidFill>
                  <a:srgbClr val="FF0000"/>
                </a:solidFill>
              </a:rPr>
              <a:t>trente</a:t>
            </a:r>
            <a:r>
              <a:rPr lang="sl-SI" dirty="0" smtClean="0">
                <a:solidFill>
                  <a:srgbClr val="FF0000"/>
                </a:solidFill>
              </a:rPr>
              <a:t>-sept</a:t>
            </a:r>
            <a:endParaRPr lang="sl-SI" dirty="0" smtClean="0"/>
          </a:p>
          <a:p>
            <a:r>
              <a:rPr lang="sl-SI" dirty="0" smtClean="0"/>
              <a:t>38 – </a:t>
            </a:r>
            <a:r>
              <a:rPr lang="sl-SI" dirty="0" err="1" smtClean="0">
                <a:solidFill>
                  <a:srgbClr val="FF0000"/>
                </a:solidFill>
              </a:rPr>
              <a:t>trente-huit</a:t>
            </a:r>
            <a:endParaRPr lang="sl-SI" dirty="0" smtClean="0"/>
          </a:p>
          <a:p>
            <a:r>
              <a:rPr lang="sl-SI" dirty="0" smtClean="0"/>
              <a:t>39 – </a:t>
            </a:r>
            <a:r>
              <a:rPr lang="sl-SI" dirty="0" err="1" smtClean="0"/>
              <a:t>tente-neuf</a:t>
            </a:r>
            <a:endParaRPr lang="sl-SI" dirty="0" smtClean="0"/>
          </a:p>
          <a:p>
            <a:endParaRPr lang="fr-FR" dirty="0"/>
          </a:p>
        </p:txBody>
      </p:sp>
      <p:sp>
        <p:nvSpPr>
          <p:cNvPr id="8" name="Označba mesta vsebine 3"/>
          <p:cNvSpPr txBox="1">
            <a:spLocks/>
          </p:cNvSpPr>
          <p:nvPr/>
        </p:nvSpPr>
        <p:spPr>
          <a:xfrm>
            <a:off x="6310658" y="766119"/>
            <a:ext cx="2912549" cy="4337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40 – </a:t>
            </a:r>
            <a:r>
              <a:rPr lang="sl-SI" dirty="0" err="1" smtClean="0">
                <a:solidFill>
                  <a:srgbClr val="00B050"/>
                </a:solidFill>
              </a:rPr>
              <a:t>quarante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41 – </a:t>
            </a:r>
            <a:r>
              <a:rPr lang="sl-SI" dirty="0" err="1" smtClean="0"/>
              <a:t>quarante</a:t>
            </a:r>
            <a:r>
              <a:rPr lang="sl-SI" dirty="0" smtClean="0"/>
              <a:t> et </a:t>
            </a:r>
            <a:r>
              <a:rPr lang="sl-SI" dirty="0" err="1" smtClean="0"/>
              <a:t>un</a:t>
            </a:r>
            <a:endParaRPr lang="sl-SI" dirty="0" smtClean="0"/>
          </a:p>
          <a:p>
            <a:r>
              <a:rPr lang="sl-SI" dirty="0" smtClean="0"/>
              <a:t>42 – </a:t>
            </a:r>
            <a:r>
              <a:rPr lang="sl-SI" dirty="0" err="1" smtClean="0">
                <a:solidFill>
                  <a:srgbClr val="FF0000"/>
                </a:solidFill>
              </a:rPr>
              <a:t>quarante-deux</a:t>
            </a:r>
            <a:endParaRPr lang="sl-SI" dirty="0" smtClean="0"/>
          </a:p>
          <a:p>
            <a:r>
              <a:rPr lang="sl-SI" dirty="0" smtClean="0"/>
              <a:t>43 – </a:t>
            </a:r>
            <a:r>
              <a:rPr lang="sl-SI" dirty="0" err="1" smtClean="0">
                <a:solidFill>
                  <a:srgbClr val="FF0000"/>
                </a:solidFill>
              </a:rPr>
              <a:t>quarante-trois</a:t>
            </a:r>
            <a:endParaRPr lang="sl-SI" dirty="0" smtClean="0"/>
          </a:p>
          <a:p>
            <a:r>
              <a:rPr lang="sl-SI" dirty="0" smtClean="0"/>
              <a:t>44 – </a:t>
            </a:r>
            <a:r>
              <a:rPr lang="sl-SI" dirty="0" err="1" smtClean="0"/>
              <a:t>quarante-quatre</a:t>
            </a:r>
            <a:endParaRPr lang="sl-SI" dirty="0" smtClean="0"/>
          </a:p>
          <a:p>
            <a:r>
              <a:rPr lang="sl-SI" dirty="0" smtClean="0"/>
              <a:t>45 – </a:t>
            </a:r>
            <a:r>
              <a:rPr lang="sl-SI" dirty="0" err="1" smtClean="0">
                <a:solidFill>
                  <a:srgbClr val="FF0000"/>
                </a:solidFill>
              </a:rPr>
              <a:t>quarante-cinq</a:t>
            </a:r>
            <a:endParaRPr lang="sl-SI" dirty="0" smtClean="0"/>
          </a:p>
          <a:p>
            <a:r>
              <a:rPr lang="sl-SI" dirty="0" smtClean="0"/>
              <a:t>46 – </a:t>
            </a:r>
            <a:r>
              <a:rPr lang="sl-SI" dirty="0" err="1" smtClean="0">
                <a:solidFill>
                  <a:srgbClr val="FF0000"/>
                </a:solidFill>
              </a:rPr>
              <a:t>quarante-six</a:t>
            </a:r>
            <a:endParaRPr lang="sl-SI" dirty="0" smtClean="0"/>
          </a:p>
          <a:p>
            <a:r>
              <a:rPr lang="sl-SI" dirty="0" smtClean="0"/>
              <a:t>47 – </a:t>
            </a:r>
            <a:r>
              <a:rPr lang="sl-SI" dirty="0" err="1" smtClean="0"/>
              <a:t>quarante</a:t>
            </a:r>
            <a:r>
              <a:rPr lang="sl-SI" dirty="0" smtClean="0"/>
              <a:t>-sept</a:t>
            </a:r>
          </a:p>
          <a:p>
            <a:r>
              <a:rPr lang="sl-SI" dirty="0" smtClean="0"/>
              <a:t>48 – </a:t>
            </a:r>
            <a:r>
              <a:rPr lang="sl-SI" dirty="0" err="1" smtClean="0">
                <a:solidFill>
                  <a:srgbClr val="FF0000"/>
                </a:solidFill>
              </a:rPr>
              <a:t>quarante-huit</a:t>
            </a:r>
            <a:endParaRPr lang="sl-SI" dirty="0" smtClean="0"/>
          </a:p>
          <a:p>
            <a:r>
              <a:rPr lang="sl-SI" dirty="0" smtClean="0"/>
              <a:t>49 – </a:t>
            </a:r>
            <a:r>
              <a:rPr lang="sl-SI" dirty="0" err="1" smtClean="0">
                <a:solidFill>
                  <a:srgbClr val="FF0000"/>
                </a:solidFill>
              </a:rPr>
              <a:t>quarante-neuf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59472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39321" y="1838935"/>
            <a:ext cx="2208214" cy="4287794"/>
          </a:xfrm>
        </p:spPr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50 – </a:t>
            </a:r>
            <a:r>
              <a:rPr lang="sl-SI" dirty="0" err="1" smtClean="0">
                <a:solidFill>
                  <a:srgbClr val="00B050"/>
                </a:solidFill>
              </a:rPr>
              <a:t>cinquante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51 – </a:t>
            </a:r>
          </a:p>
          <a:p>
            <a:r>
              <a:rPr lang="sl-SI" dirty="0" smtClean="0"/>
              <a:t>52 – </a:t>
            </a:r>
          </a:p>
          <a:p>
            <a:r>
              <a:rPr lang="sl-SI" dirty="0" smtClean="0"/>
              <a:t>53 – </a:t>
            </a:r>
          </a:p>
          <a:p>
            <a:r>
              <a:rPr lang="sl-SI" dirty="0" smtClean="0"/>
              <a:t>54 – </a:t>
            </a:r>
          </a:p>
          <a:p>
            <a:r>
              <a:rPr lang="sl-SI" dirty="0" smtClean="0"/>
              <a:t>55 – </a:t>
            </a:r>
          </a:p>
          <a:p>
            <a:r>
              <a:rPr lang="sl-SI" dirty="0" smtClean="0"/>
              <a:t>56 – </a:t>
            </a:r>
          </a:p>
          <a:p>
            <a:r>
              <a:rPr lang="sl-SI" dirty="0" smtClean="0"/>
              <a:t>57 – </a:t>
            </a:r>
          </a:p>
          <a:p>
            <a:r>
              <a:rPr lang="sl-SI" dirty="0" smtClean="0"/>
              <a:t>58 – </a:t>
            </a:r>
          </a:p>
          <a:p>
            <a:r>
              <a:rPr lang="sl-SI" dirty="0" smtClean="0"/>
              <a:t>59 – </a:t>
            </a:r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4155515" y="1838935"/>
            <a:ext cx="2788981" cy="5138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60 – </a:t>
            </a:r>
            <a:r>
              <a:rPr lang="sl-SI" dirty="0" err="1" smtClean="0">
                <a:solidFill>
                  <a:srgbClr val="00B050"/>
                </a:solidFill>
              </a:rPr>
              <a:t>soixante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61 – </a:t>
            </a:r>
          </a:p>
          <a:p>
            <a:r>
              <a:rPr lang="sl-SI" dirty="0" smtClean="0"/>
              <a:t>62 – </a:t>
            </a:r>
          </a:p>
          <a:p>
            <a:r>
              <a:rPr lang="sl-SI" dirty="0" smtClean="0"/>
              <a:t>63 – </a:t>
            </a:r>
          </a:p>
          <a:p>
            <a:r>
              <a:rPr lang="sl-SI" dirty="0" smtClean="0"/>
              <a:t>64 – </a:t>
            </a:r>
          </a:p>
          <a:p>
            <a:r>
              <a:rPr lang="sl-SI" dirty="0" smtClean="0"/>
              <a:t>65 – </a:t>
            </a:r>
          </a:p>
          <a:p>
            <a:r>
              <a:rPr lang="sl-SI" dirty="0" smtClean="0"/>
              <a:t>66 – </a:t>
            </a:r>
          </a:p>
          <a:p>
            <a:r>
              <a:rPr lang="sl-SI" dirty="0" smtClean="0"/>
              <a:t>67 –</a:t>
            </a:r>
          </a:p>
          <a:p>
            <a:r>
              <a:rPr lang="sl-SI" dirty="0" smtClean="0"/>
              <a:t>68 –</a:t>
            </a:r>
          </a:p>
          <a:p>
            <a:r>
              <a:rPr lang="sl-SI" dirty="0" smtClean="0"/>
              <a:t>69 –</a:t>
            </a:r>
          </a:p>
        </p:txBody>
      </p:sp>
      <p:sp>
        <p:nvSpPr>
          <p:cNvPr id="5" name="PoljeZBesedilom 4"/>
          <p:cNvSpPr txBox="1"/>
          <p:nvPr/>
        </p:nvSpPr>
        <p:spPr>
          <a:xfrm>
            <a:off x="1458097" y="543697"/>
            <a:ext cx="9378779" cy="798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1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dirty="0" err="1" smtClean="0"/>
              <a:t>Complétez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7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značba mesta vsebine 2"/>
          <p:cNvSpPr>
            <a:spLocks noGrp="1"/>
          </p:cNvSpPr>
          <p:nvPr>
            <p:ph idx="1"/>
          </p:nvPr>
        </p:nvSpPr>
        <p:spPr>
          <a:xfrm>
            <a:off x="1251677" y="951471"/>
            <a:ext cx="3172041" cy="4646140"/>
          </a:xfrm>
        </p:spPr>
        <p:txBody>
          <a:bodyPr>
            <a:normAutofit/>
          </a:bodyPr>
          <a:lstStyle/>
          <a:p>
            <a:r>
              <a:rPr lang="sl-SI" dirty="0" smtClean="0">
                <a:solidFill>
                  <a:srgbClr val="00B050"/>
                </a:solidFill>
              </a:rPr>
              <a:t>50 – </a:t>
            </a:r>
            <a:r>
              <a:rPr lang="sl-SI" dirty="0" err="1" smtClean="0">
                <a:solidFill>
                  <a:srgbClr val="00B050"/>
                </a:solidFill>
              </a:rPr>
              <a:t>cinquante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51 – </a:t>
            </a:r>
            <a:r>
              <a:rPr lang="sl-SI" dirty="0" err="1" smtClean="0">
                <a:solidFill>
                  <a:srgbClr val="FF0000"/>
                </a:solidFill>
              </a:rPr>
              <a:t>cinquante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smtClean="0">
                <a:solidFill>
                  <a:srgbClr val="FF0000"/>
                </a:solidFill>
              </a:rPr>
              <a:t>et </a:t>
            </a:r>
            <a:r>
              <a:rPr lang="sl-SI" dirty="0" err="1" smtClean="0">
                <a:solidFill>
                  <a:srgbClr val="FF0000"/>
                </a:solidFill>
              </a:rPr>
              <a:t>un</a:t>
            </a:r>
            <a:endParaRPr lang="sl-SI" dirty="0" smtClean="0"/>
          </a:p>
          <a:p>
            <a:r>
              <a:rPr lang="sl-SI" dirty="0" smtClean="0"/>
              <a:t>52 – </a:t>
            </a:r>
            <a:r>
              <a:rPr lang="sl-SI" dirty="0" err="1" smtClean="0">
                <a:solidFill>
                  <a:srgbClr val="FF0000"/>
                </a:solidFill>
              </a:rPr>
              <a:t>cinquante-deux</a:t>
            </a:r>
            <a:endParaRPr lang="sl-SI" dirty="0" smtClean="0"/>
          </a:p>
          <a:p>
            <a:r>
              <a:rPr lang="sl-SI" dirty="0" smtClean="0"/>
              <a:t>53 – </a:t>
            </a:r>
            <a:r>
              <a:rPr lang="sl-SI" dirty="0" err="1" smtClean="0">
                <a:solidFill>
                  <a:srgbClr val="FF0000"/>
                </a:solidFill>
              </a:rPr>
              <a:t>cinquante-trois</a:t>
            </a:r>
            <a:endParaRPr lang="sl-SI" dirty="0" smtClean="0"/>
          </a:p>
          <a:p>
            <a:r>
              <a:rPr lang="sl-SI" dirty="0" smtClean="0"/>
              <a:t>54 – </a:t>
            </a:r>
            <a:r>
              <a:rPr lang="sl-SI" dirty="0" err="1" smtClean="0">
                <a:solidFill>
                  <a:srgbClr val="FF0000"/>
                </a:solidFill>
              </a:rPr>
              <a:t>cinquante-quatre</a:t>
            </a:r>
            <a:endParaRPr lang="sl-SI" dirty="0" smtClean="0"/>
          </a:p>
          <a:p>
            <a:r>
              <a:rPr lang="sl-SI" dirty="0" smtClean="0"/>
              <a:t>55 – </a:t>
            </a:r>
            <a:r>
              <a:rPr lang="sl-SI" dirty="0" err="1" smtClean="0">
                <a:solidFill>
                  <a:srgbClr val="FF0000"/>
                </a:solidFill>
              </a:rPr>
              <a:t>cinquante-cinq</a:t>
            </a:r>
            <a:endParaRPr lang="sl-SI" dirty="0" smtClean="0"/>
          </a:p>
          <a:p>
            <a:r>
              <a:rPr lang="sl-SI" dirty="0" smtClean="0"/>
              <a:t>56 – </a:t>
            </a:r>
            <a:r>
              <a:rPr lang="sl-SI" dirty="0" err="1" smtClean="0">
                <a:solidFill>
                  <a:srgbClr val="FF0000"/>
                </a:solidFill>
              </a:rPr>
              <a:t>cinquante-six</a:t>
            </a:r>
            <a:endParaRPr lang="sl-SI" dirty="0" smtClean="0"/>
          </a:p>
          <a:p>
            <a:r>
              <a:rPr lang="sl-SI" dirty="0" smtClean="0"/>
              <a:t>57 – </a:t>
            </a:r>
            <a:r>
              <a:rPr lang="sl-SI" dirty="0" err="1" smtClean="0">
                <a:solidFill>
                  <a:srgbClr val="FF0000"/>
                </a:solidFill>
              </a:rPr>
              <a:t>cinquante</a:t>
            </a:r>
            <a:r>
              <a:rPr lang="sl-SI" dirty="0" smtClean="0">
                <a:solidFill>
                  <a:srgbClr val="FF0000"/>
                </a:solidFill>
              </a:rPr>
              <a:t>-sept</a:t>
            </a:r>
            <a:endParaRPr lang="sl-SI" dirty="0" smtClean="0"/>
          </a:p>
          <a:p>
            <a:r>
              <a:rPr lang="sl-SI" dirty="0" smtClean="0"/>
              <a:t>58 – </a:t>
            </a:r>
            <a:r>
              <a:rPr lang="sl-SI" dirty="0" err="1" smtClean="0">
                <a:solidFill>
                  <a:srgbClr val="FF0000"/>
                </a:solidFill>
              </a:rPr>
              <a:t>cinquante-huit</a:t>
            </a:r>
            <a:endParaRPr lang="sl-SI" dirty="0" smtClean="0"/>
          </a:p>
          <a:p>
            <a:r>
              <a:rPr lang="sl-SI" dirty="0" smtClean="0"/>
              <a:t>59 – </a:t>
            </a:r>
            <a:r>
              <a:rPr lang="sl-SI" dirty="0" err="1" smtClean="0">
                <a:solidFill>
                  <a:srgbClr val="FF0000"/>
                </a:solidFill>
              </a:rPr>
              <a:t>cinquante-neuf</a:t>
            </a:r>
            <a:endParaRPr lang="sl-SI" dirty="0" smtClean="0"/>
          </a:p>
        </p:txBody>
      </p:sp>
      <p:sp>
        <p:nvSpPr>
          <p:cNvPr id="6" name="Označba mesta vsebine 2"/>
          <p:cNvSpPr txBox="1">
            <a:spLocks/>
          </p:cNvSpPr>
          <p:nvPr/>
        </p:nvSpPr>
        <p:spPr>
          <a:xfrm>
            <a:off x="4686855" y="951471"/>
            <a:ext cx="2788981" cy="556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B050"/>
                </a:solidFill>
              </a:rPr>
              <a:t>60 – </a:t>
            </a:r>
            <a:r>
              <a:rPr lang="sl-SI" dirty="0" err="1" smtClean="0">
                <a:solidFill>
                  <a:srgbClr val="00B050"/>
                </a:solidFill>
              </a:rPr>
              <a:t>soixante</a:t>
            </a:r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/>
              <a:t>61 – </a:t>
            </a:r>
            <a:r>
              <a:rPr lang="sl-SI" dirty="0" err="1" smtClean="0">
                <a:solidFill>
                  <a:srgbClr val="FF0000"/>
                </a:solidFill>
              </a:rPr>
              <a:t>soixante</a:t>
            </a:r>
            <a:r>
              <a:rPr lang="sl-SI" dirty="0" smtClean="0">
                <a:solidFill>
                  <a:srgbClr val="FF0000"/>
                </a:solidFill>
              </a:rPr>
              <a:t> et </a:t>
            </a:r>
            <a:r>
              <a:rPr lang="sl-SI" dirty="0" err="1" smtClean="0">
                <a:solidFill>
                  <a:srgbClr val="FF0000"/>
                </a:solidFill>
              </a:rPr>
              <a:t>un</a:t>
            </a:r>
            <a:endParaRPr lang="sl-SI" dirty="0" smtClean="0"/>
          </a:p>
          <a:p>
            <a:r>
              <a:rPr lang="sl-SI" dirty="0" smtClean="0"/>
              <a:t>62 – </a:t>
            </a:r>
            <a:r>
              <a:rPr lang="sl-SI" dirty="0" err="1" smtClean="0">
                <a:solidFill>
                  <a:srgbClr val="FF0000"/>
                </a:solidFill>
              </a:rPr>
              <a:t>soixante-deux</a:t>
            </a:r>
            <a:endParaRPr lang="sl-SI" dirty="0" smtClean="0"/>
          </a:p>
          <a:p>
            <a:r>
              <a:rPr lang="sl-SI" dirty="0" smtClean="0"/>
              <a:t>63 – </a:t>
            </a:r>
            <a:r>
              <a:rPr lang="sl-SI" dirty="0" err="1" smtClean="0">
                <a:solidFill>
                  <a:srgbClr val="FF0000"/>
                </a:solidFill>
              </a:rPr>
              <a:t>soixante-trois</a:t>
            </a:r>
            <a:endParaRPr lang="sl-SI" dirty="0" smtClean="0"/>
          </a:p>
          <a:p>
            <a:r>
              <a:rPr lang="sl-SI" dirty="0" smtClean="0"/>
              <a:t>64 – </a:t>
            </a:r>
            <a:r>
              <a:rPr lang="sl-SI" dirty="0" err="1" smtClean="0">
                <a:solidFill>
                  <a:srgbClr val="FF0000"/>
                </a:solidFill>
              </a:rPr>
              <a:t>soixante-quatre</a:t>
            </a:r>
            <a:endParaRPr lang="sl-SI" dirty="0" smtClean="0"/>
          </a:p>
          <a:p>
            <a:r>
              <a:rPr lang="sl-SI" dirty="0" smtClean="0"/>
              <a:t>65 – </a:t>
            </a:r>
            <a:r>
              <a:rPr lang="sl-SI" dirty="0" err="1" smtClean="0">
                <a:solidFill>
                  <a:srgbClr val="FF0000"/>
                </a:solidFill>
              </a:rPr>
              <a:t>soixante-cinq</a:t>
            </a:r>
            <a:endParaRPr lang="sl-SI" dirty="0" smtClean="0"/>
          </a:p>
          <a:p>
            <a:r>
              <a:rPr lang="sl-SI" dirty="0" smtClean="0"/>
              <a:t>66 – </a:t>
            </a:r>
            <a:r>
              <a:rPr lang="sl-SI" dirty="0" err="1" smtClean="0">
                <a:solidFill>
                  <a:srgbClr val="FF0000"/>
                </a:solidFill>
              </a:rPr>
              <a:t>soixante-six</a:t>
            </a:r>
            <a:endParaRPr lang="sl-SI" dirty="0" smtClean="0"/>
          </a:p>
          <a:p>
            <a:r>
              <a:rPr lang="sl-SI" dirty="0" smtClean="0"/>
              <a:t>67 – </a:t>
            </a:r>
            <a:r>
              <a:rPr lang="sl-SI" dirty="0" err="1" smtClean="0">
                <a:solidFill>
                  <a:srgbClr val="FF0000"/>
                </a:solidFill>
              </a:rPr>
              <a:t>soixante</a:t>
            </a:r>
            <a:r>
              <a:rPr lang="sl-SI" dirty="0" smtClean="0">
                <a:solidFill>
                  <a:srgbClr val="FF0000"/>
                </a:solidFill>
              </a:rPr>
              <a:t>-sept</a:t>
            </a:r>
            <a:endParaRPr lang="sl-SI" dirty="0" smtClean="0"/>
          </a:p>
          <a:p>
            <a:r>
              <a:rPr lang="sl-SI" dirty="0" smtClean="0"/>
              <a:t>68 – </a:t>
            </a:r>
            <a:r>
              <a:rPr lang="sl-SI" dirty="0" err="1" smtClean="0">
                <a:solidFill>
                  <a:srgbClr val="FF0000"/>
                </a:solidFill>
              </a:rPr>
              <a:t>soixante-huit</a:t>
            </a:r>
            <a:endParaRPr lang="sl-SI" dirty="0" smtClean="0"/>
          </a:p>
          <a:p>
            <a:r>
              <a:rPr lang="sl-SI" dirty="0" smtClean="0"/>
              <a:t>69 – </a:t>
            </a:r>
            <a:r>
              <a:rPr lang="sl-SI" dirty="0" err="1" smtClean="0">
                <a:solidFill>
                  <a:srgbClr val="FF0000"/>
                </a:solidFill>
              </a:rPr>
              <a:t>soixante-neuf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78219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Écoutez</a:t>
            </a:r>
            <a:r>
              <a:rPr lang="sl-SI" dirty="0" smtClean="0"/>
              <a:t> et </a:t>
            </a:r>
            <a:r>
              <a:rPr lang="sl-SI" dirty="0" err="1" smtClean="0"/>
              <a:t>écrivez</a:t>
            </a:r>
            <a:r>
              <a:rPr lang="sl-SI" dirty="0" smtClean="0"/>
              <a:t> le numéro des </a:t>
            </a:r>
            <a:r>
              <a:rPr lang="sl-SI" dirty="0" err="1" smtClean="0"/>
              <a:t>portes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286001"/>
            <a:ext cx="4383003" cy="3593591"/>
          </a:xfrm>
        </p:spPr>
        <p:txBody>
          <a:bodyPr/>
          <a:lstStyle/>
          <a:p>
            <a:r>
              <a:rPr lang="sl-SI" dirty="0" err="1" smtClean="0"/>
              <a:t>Amstedam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15</a:t>
            </a:r>
          </a:p>
          <a:p>
            <a:r>
              <a:rPr lang="sl-SI" dirty="0" smtClean="0"/>
              <a:t>Chicago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smtClean="0"/>
              <a:t>Sydney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smtClean="0"/>
              <a:t>Lyon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 smtClean="0"/>
              <a:t>Kyoto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 smtClean="0"/>
              <a:t>Londres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</a:p>
          <a:p>
            <a:r>
              <a:rPr lang="sl-SI" dirty="0" err="1"/>
              <a:t>Dubaï</a:t>
            </a:r>
            <a:r>
              <a:rPr lang="sl-SI" dirty="0"/>
              <a:t> </a:t>
            </a:r>
            <a:r>
              <a:rPr lang="sl-SI" dirty="0" err="1" smtClean="0"/>
              <a:t>embarquement</a:t>
            </a:r>
            <a:r>
              <a:rPr lang="sl-SI" dirty="0" smtClean="0"/>
              <a:t> porte __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5634681" y="2286001"/>
            <a:ext cx="4383003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/>
              <a:t>Amstedam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15</a:t>
            </a:r>
          </a:p>
          <a:p>
            <a:r>
              <a:rPr lang="sl-SI" dirty="0" smtClean="0"/>
              <a:t>Chicago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21</a:t>
            </a:r>
          </a:p>
          <a:p>
            <a:r>
              <a:rPr lang="sl-SI" dirty="0" smtClean="0"/>
              <a:t>Sydney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68</a:t>
            </a:r>
          </a:p>
          <a:p>
            <a:r>
              <a:rPr lang="sl-SI" dirty="0" smtClean="0"/>
              <a:t>Lyon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43</a:t>
            </a:r>
          </a:p>
          <a:p>
            <a:r>
              <a:rPr lang="sl-SI" dirty="0" err="1" smtClean="0"/>
              <a:t>Kyoto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12</a:t>
            </a:r>
          </a:p>
          <a:p>
            <a:r>
              <a:rPr lang="sl-SI" dirty="0" err="1" smtClean="0"/>
              <a:t>Londres</a:t>
            </a:r>
            <a:r>
              <a:rPr lang="sl-SI" dirty="0" smtClean="0"/>
              <a:t> :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57</a:t>
            </a:r>
          </a:p>
          <a:p>
            <a:r>
              <a:rPr lang="sl-SI" dirty="0" err="1" smtClean="0"/>
              <a:t>Dubaï</a:t>
            </a:r>
            <a:r>
              <a:rPr lang="sl-SI" dirty="0" smtClean="0"/>
              <a:t> </a:t>
            </a:r>
            <a:r>
              <a:rPr lang="sl-SI" dirty="0" err="1" smtClean="0"/>
              <a:t>embarquement</a:t>
            </a:r>
            <a:r>
              <a:rPr lang="sl-SI" dirty="0" smtClean="0"/>
              <a:t> porte </a:t>
            </a:r>
            <a:r>
              <a:rPr lang="sl-SI" dirty="0" smtClean="0">
                <a:solidFill>
                  <a:srgbClr val="FF0000"/>
                </a:solidFill>
              </a:rPr>
              <a:t>31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75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Écrivez</a:t>
            </a:r>
            <a:r>
              <a:rPr lang="sl-SI" dirty="0" smtClean="0"/>
              <a:t> le total en </a:t>
            </a:r>
            <a:r>
              <a:rPr lang="sl-SI" dirty="0" err="1" smtClean="0"/>
              <a:t>chiffres</a:t>
            </a:r>
            <a:r>
              <a:rPr lang="sl-SI" dirty="0" smtClean="0"/>
              <a:t> et en </a:t>
            </a:r>
            <a:r>
              <a:rPr lang="sl-SI" dirty="0" err="1" smtClean="0"/>
              <a:t>lettres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1404077" y="2438401"/>
            <a:ext cx="6121188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20€ + 20€ + 10€ + 3€ = </a:t>
            </a:r>
            <a:r>
              <a:rPr lang="sl-SI" dirty="0" smtClean="0">
                <a:solidFill>
                  <a:srgbClr val="FF0000"/>
                </a:solidFill>
              </a:rPr>
              <a:t>53€, </a:t>
            </a:r>
            <a:r>
              <a:rPr lang="sl-SI" dirty="0" err="1" smtClean="0">
                <a:solidFill>
                  <a:srgbClr val="FF0000"/>
                </a:solidFill>
              </a:rPr>
              <a:t>cinquante-trois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5€ + 5€ + 8€ = ___</a:t>
            </a:r>
          </a:p>
          <a:p>
            <a:r>
              <a:rPr lang="sl-SI" dirty="0" smtClean="0"/>
              <a:t>20€ + 10€ + 5€ = ___</a:t>
            </a:r>
          </a:p>
          <a:p>
            <a:r>
              <a:rPr lang="sl-SI" dirty="0" smtClean="0"/>
              <a:t>20€ + 10€ + 10€ + 2€ = ___</a:t>
            </a:r>
          </a:p>
          <a:p>
            <a:r>
              <a:rPr lang="sl-SI" dirty="0" smtClean="0"/>
              <a:t>20€ + 20 + 20€ + 5€ + 2€ = ___</a:t>
            </a:r>
          </a:p>
          <a:p>
            <a:r>
              <a:rPr lang="sl-SI" dirty="0" smtClean="0"/>
              <a:t>24€ + 17€ + 9€ + 1€ = ___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332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vsebine 2"/>
          <p:cNvSpPr txBox="1">
            <a:spLocks/>
          </p:cNvSpPr>
          <p:nvPr/>
        </p:nvSpPr>
        <p:spPr>
          <a:xfrm>
            <a:off x="1404077" y="1635212"/>
            <a:ext cx="6121188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20€ + 20€ + 10€ + 3€ = </a:t>
            </a:r>
            <a:r>
              <a:rPr lang="sl-SI" dirty="0" smtClean="0">
                <a:solidFill>
                  <a:srgbClr val="FF0000"/>
                </a:solidFill>
              </a:rPr>
              <a:t>53€, </a:t>
            </a:r>
            <a:r>
              <a:rPr lang="sl-SI" dirty="0" err="1" smtClean="0">
                <a:solidFill>
                  <a:srgbClr val="FF0000"/>
                </a:solidFill>
              </a:rPr>
              <a:t>cinquante-trois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5€ + 5€ + 8€ = </a:t>
            </a:r>
            <a:r>
              <a:rPr lang="sl-SI" dirty="0" smtClean="0">
                <a:solidFill>
                  <a:srgbClr val="FF0000"/>
                </a:solidFill>
              </a:rPr>
              <a:t>18€, dix-</a:t>
            </a:r>
            <a:r>
              <a:rPr lang="sl-SI" dirty="0" err="1" smtClean="0">
                <a:solidFill>
                  <a:srgbClr val="FF0000"/>
                </a:solidFill>
              </a:rPr>
              <a:t>huit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+ 10€ + 5€ = </a:t>
            </a:r>
            <a:r>
              <a:rPr lang="sl-SI" dirty="0" smtClean="0">
                <a:solidFill>
                  <a:srgbClr val="FF0000"/>
                </a:solidFill>
              </a:rPr>
              <a:t>35€, </a:t>
            </a:r>
            <a:r>
              <a:rPr lang="sl-SI" dirty="0" err="1" smtClean="0">
                <a:solidFill>
                  <a:srgbClr val="FF0000"/>
                </a:solidFill>
              </a:rPr>
              <a:t>tente-cinq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+ 10€ + 10€ + 2€ = </a:t>
            </a:r>
            <a:r>
              <a:rPr lang="sl-SI" dirty="0" smtClean="0">
                <a:solidFill>
                  <a:srgbClr val="FF0000"/>
                </a:solidFill>
              </a:rPr>
              <a:t>42€, </a:t>
            </a:r>
            <a:r>
              <a:rPr lang="sl-SI" dirty="0" err="1" smtClean="0">
                <a:solidFill>
                  <a:srgbClr val="FF0000"/>
                </a:solidFill>
              </a:rPr>
              <a:t>quarante-deux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20€ + 20 + 20€ + 5€ + 2€ = </a:t>
            </a:r>
            <a:r>
              <a:rPr lang="sl-SI" dirty="0" smtClean="0">
                <a:solidFill>
                  <a:srgbClr val="FF0000"/>
                </a:solidFill>
              </a:rPr>
              <a:t>67€, </a:t>
            </a:r>
            <a:r>
              <a:rPr lang="sl-SI" dirty="0" err="1" smtClean="0">
                <a:solidFill>
                  <a:srgbClr val="FF0000"/>
                </a:solidFill>
              </a:rPr>
              <a:t>soixante</a:t>
            </a:r>
            <a:r>
              <a:rPr lang="sl-SI" dirty="0" smtClean="0">
                <a:solidFill>
                  <a:srgbClr val="FF0000"/>
                </a:solidFill>
              </a:rPr>
              <a:t>-sept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 smtClean="0">
              <a:solidFill>
                <a:srgbClr val="FF0000"/>
              </a:solidFill>
            </a:endParaRPr>
          </a:p>
          <a:p>
            <a:r>
              <a:rPr lang="sl-SI" dirty="0" smtClean="0"/>
              <a:t>24€ + 17€ + 9€ + 1€ = </a:t>
            </a:r>
            <a:r>
              <a:rPr lang="sl-SI" dirty="0" smtClean="0">
                <a:solidFill>
                  <a:srgbClr val="FF0000"/>
                </a:solidFill>
              </a:rPr>
              <a:t>51€, </a:t>
            </a:r>
            <a:r>
              <a:rPr lang="sl-SI" dirty="0" err="1" smtClean="0">
                <a:solidFill>
                  <a:srgbClr val="FF0000"/>
                </a:solidFill>
              </a:rPr>
              <a:t>cinquante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smtClean="0">
                <a:solidFill>
                  <a:srgbClr val="FF0000"/>
                </a:solidFill>
              </a:rPr>
              <a:t>et </a:t>
            </a:r>
            <a:r>
              <a:rPr lang="sl-SI" dirty="0" err="1" smtClean="0">
                <a:solidFill>
                  <a:srgbClr val="FF0000"/>
                </a:solidFill>
              </a:rPr>
              <a:t>un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euros</a:t>
            </a:r>
            <a:endParaRPr lang="sl-S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3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Faies</a:t>
            </a:r>
            <a:r>
              <a:rPr lang="sl-SI" dirty="0" smtClean="0"/>
              <a:t> des </a:t>
            </a:r>
            <a:r>
              <a:rPr lang="sl-SI" dirty="0" err="1" smtClean="0"/>
              <a:t>phrases</a:t>
            </a:r>
            <a:r>
              <a:rPr lang="sl-SI" dirty="0" smtClean="0"/>
              <a:t> </a:t>
            </a:r>
            <a:r>
              <a:rPr lang="sl-SI" dirty="0" err="1" smtClean="0"/>
              <a:t>comme</a:t>
            </a:r>
            <a:r>
              <a:rPr lang="sl-SI" dirty="0" smtClean="0"/>
              <a:t> </a:t>
            </a:r>
            <a:r>
              <a:rPr lang="sl-SI" dirty="0" err="1" smtClean="0"/>
              <a:t>dans</a:t>
            </a:r>
            <a:r>
              <a:rPr lang="sl-SI" dirty="0" smtClean="0"/>
              <a:t> </a:t>
            </a:r>
            <a:r>
              <a:rPr lang="sl-SI" dirty="0" err="1" smtClean="0"/>
              <a:t>l‘exemple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2286001"/>
            <a:ext cx="6335371" cy="2125361"/>
          </a:xfrm>
        </p:spPr>
        <p:txBody>
          <a:bodyPr/>
          <a:lstStyle/>
          <a:p>
            <a:r>
              <a:rPr lang="sl-SI" dirty="0" err="1" smtClean="0"/>
              <a:t>Un</a:t>
            </a:r>
            <a:r>
              <a:rPr lang="sl-SI" dirty="0" smtClean="0"/>
              <a:t> diplomate de France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C‘est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un</a:t>
            </a:r>
            <a:r>
              <a:rPr lang="sl-SI" dirty="0" smtClean="0">
                <a:sym typeface="Wingdings" panose="05000000000000000000" pitchFamily="2" charset="2"/>
              </a:rPr>
              <a:t> diplomate </a:t>
            </a:r>
            <a:r>
              <a:rPr lang="sl-SI" dirty="0" err="1" smtClean="0">
                <a:sym typeface="Wingdings" panose="05000000000000000000" pitchFamily="2" charset="2"/>
              </a:rPr>
              <a:t>français</a:t>
            </a:r>
            <a:r>
              <a:rPr lang="sl-SI" dirty="0" smtClean="0">
                <a:sym typeface="Wingdings" panose="05000000000000000000" pitchFamily="2" charset="2"/>
              </a:rPr>
              <a:t>.</a:t>
            </a:r>
          </a:p>
          <a:p>
            <a:r>
              <a:rPr lang="sl-SI" dirty="0" err="1" smtClean="0">
                <a:sym typeface="Wingdings" panose="05000000000000000000" pitchFamily="2" charset="2"/>
              </a:rPr>
              <a:t>Une</a:t>
            </a:r>
            <a:r>
              <a:rPr lang="sl-SI" dirty="0" smtClean="0">
                <a:sym typeface="Wingdings" panose="05000000000000000000" pitchFamily="2" charset="2"/>
              </a:rPr>
              <a:t> PDG de </a:t>
            </a:r>
            <a:r>
              <a:rPr lang="sl-SI" dirty="0" err="1" smtClean="0">
                <a:sym typeface="Wingdings" panose="05000000000000000000" pitchFamily="2" charset="2"/>
              </a:rPr>
              <a:t>Belgique</a:t>
            </a:r>
            <a:r>
              <a:rPr lang="sl-SI" dirty="0" smtClean="0">
                <a:sym typeface="Wingdings" panose="05000000000000000000" pitchFamily="2" charset="2"/>
              </a:rPr>
              <a:t> </a:t>
            </a:r>
          </a:p>
          <a:p>
            <a:r>
              <a:rPr lang="sl-SI" dirty="0" err="1" smtClean="0">
                <a:sym typeface="Wingdings" panose="05000000000000000000" pitchFamily="2" charset="2"/>
              </a:rPr>
              <a:t>Une</a:t>
            </a:r>
            <a:r>
              <a:rPr lang="sl-SI" dirty="0" smtClean="0">
                <a:sym typeface="Wingdings" panose="05000000000000000000" pitchFamily="2" charset="2"/>
              </a:rPr>
              <a:t> DRH </a:t>
            </a:r>
            <a:r>
              <a:rPr lang="sl-SI" dirty="0" err="1" smtClean="0">
                <a:sym typeface="Wingdings" panose="05000000000000000000" pitchFamily="2" charset="2"/>
              </a:rPr>
              <a:t>d‘Angleterre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smtClean="0">
                <a:sym typeface="Wingdings" panose="05000000000000000000" pitchFamily="2" charset="2"/>
              </a:rPr>
              <a:t></a:t>
            </a:r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 err="1" smtClean="0">
                <a:sym typeface="Wingdings" panose="05000000000000000000" pitchFamily="2" charset="2"/>
              </a:rPr>
              <a:t>Un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employé</a:t>
            </a:r>
            <a:r>
              <a:rPr lang="sl-SI" dirty="0" smtClean="0">
                <a:sym typeface="Wingdings" panose="05000000000000000000" pitchFamily="2" charset="2"/>
              </a:rPr>
              <a:t> de </a:t>
            </a:r>
            <a:r>
              <a:rPr lang="sl-SI" dirty="0" err="1" smtClean="0">
                <a:sym typeface="Wingdings" panose="05000000000000000000" pitchFamily="2" charset="2"/>
              </a:rPr>
              <a:t>Slovénie</a:t>
            </a:r>
            <a:r>
              <a:rPr lang="sl-SI" dirty="0" smtClean="0">
                <a:sym typeface="Wingdings" panose="05000000000000000000" pitchFamily="2" charset="2"/>
              </a:rPr>
              <a:t> </a:t>
            </a:r>
          </a:p>
          <a:p>
            <a:endParaRPr lang="fr-FR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4201297" y="2718485"/>
            <a:ext cx="2631989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une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>
                <a:solidFill>
                  <a:srgbClr val="FF0000"/>
                </a:solidFill>
              </a:rPr>
              <a:t>PDG </a:t>
            </a:r>
            <a:r>
              <a:rPr lang="sl-SI" dirty="0" err="1" smtClean="0">
                <a:solidFill>
                  <a:srgbClr val="FF0000"/>
                </a:solidFill>
              </a:rPr>
              <a:t>belge</a:t>
            </a:r>
            <a:r>
              <a:rPr lang="sl-SI" dirty="0" smtClean="0">
                <a:solidFill>
                  <a:srgbClr val="FF0000"/>
                </a:solidFill>
              </a:rPr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4201297" y="3150969"/>
            <a:ext cx="2854411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une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>
                <a:solidFill>
                  <a:srgbClr val="FF0000"/>
                </a:solidFill>
              </a:rPr>
              <a:t>DRH </a:t>
            </a:r>
            <a:r>
              <a:rPr lang="sl-SI" dirty="0" err="1" smtClean="0">
                <a:solidFill>
                  <a:srgbClr val="FF0000"/>
                </a:solidFill>
              </a:rPr>
              <a:t>anglais</a:t>
            </a:r>
            <a:r>
              <a:rPr lang="sl-SI" dirty="0" smtClean="0">
                <a:solidFill>
                  <a:srgbClr val="FF0000"/>
                </a:solidFill>
              </a:rPr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4419363" y="3554349"/>
            <a:ext cx="4526929" cy="4033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C‘est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un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employé</a:t>
            </a:r>
            <a:r>
              <a:rPr lang="sl-SI" dirty="0">
                <a:solidFill>
                  <a:srgbClr val="FF0000"/>
                </a:solidFill>
              </a:rPr>
              <a:t> </a:t>
            </a:r>
            <a:r>
              <a:rPr lang="sl-SI" dirty="0" err="1">
                <a:solidFill>
                  <a:srgbClr val="FF0000"/>
                </a:solidFill>
              </a:rPr>
              <a:t>slovène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PoljeZBesedilom 6"/>
          <p:cNvSpPr txBox="1"/>
          <p:nvPr/>
        </p:nvSpPr>
        <p:spPr>
          <a:xfrm>
            <a:off x="1890584" y="4411362"/>
            <a:ext cx="9032789" cy="2014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sl-SI" dirty="0" err="1"/>
              <a:t>Qu‘est-ce</a:t>
            </a:r>
            <a:r>
              <a:rPr lang="sl-SI" dirty="0"/>
              <a:t> </a:t>
            </a:r>
            <a:r>
              <a:rPr lang="sl-SI" dirty="0" err="1"/>
              <a:t>que</a:t>
            </a:r>
            <a:r>
              <a:rPr lang="sl-SI" dirty="0"/>
              <a:t> </a:t>
            </a:r>
            <a:r>
              <a:rPr lang="sl-SI" dirty="0" err="1"/>
              <a:t>c‘est</a:t>
            </a:r>
            <a:r>
              <a:rPr lang="sl-SI" dirty="0"/>
              <a:t> </a:t>
            </a:r>
            <a:r>
              <a:rPr lang="sl-SI" dirty="0" err="1"/>
              <a:t>un</a:t>
            </a:r>
            <a:r>
              <a:rPr lang="sl-SI" dirty="0"/>
              <a:t> PDG, </a:t>
            </a:r>
            <a:r>
              <a:rPr lang="sl-SI" dirty="0" err="1"/>
              <a:t>un</a:t>
            </a:r>
            <a:r>
              <a:rPr lang="sl-SI" dirty="0"/>
              <a:t> DRH et </a:t>
            </a:r>
            <a:r>
              <a:rPr lang="sl-SI" dirty="0" err="1"/>
              <a:t>un</a:t>
            </a:r>
            <a:r>
              <a:rPr lang="sl-SI" dirty="0"/>
              <a:t> </a:t>
            </a:r>
            <a:r>
              <a:rPr lang="sl-SI" dirty="0" err="1"/>
              <a:t>employé</a:t>
            </a:r>
            <a:r>
              <a:rPr lang="sl-SI" dirty="0"/>
              <a:t> </a:t>
            </a:r>
            <a:r>
              <a:rPr lang="sl-SI" dirty="0" smtClean="0"/>
              <a:t>?</a:t>
            </a:r>
          </a:p>
          <a:p>
            <a:r>
              <a:rPr lang="sl-SI" dirty="0" smtClean="0"/>
              <a:t>PDG – </a:t>
            </a:r>
            <a:r>
              <a:rPr lang="sl-SI" dirty="0" err="1" smtClean="0"/>
              <a:t>Président-directeur</a:t>
            </a:r>
            <a:r>
              <a:rPr lang="sl-SI" dirty="0" smtClean="0"/>
              <a:t> général (CEO)</a:t>
            </a:r>
          </a:p>
          <a:p>
            <a:r>
              <a:rPr lang="sl-SI" dirty="0" smtClean="0"/>
              <a:t>DRH – </a:t>
            </a:r>
            <a:r>
              <a:rPr lang="sl-SI" dirty="0" err="1" smtClean="0"/>
              <a:t>Directeur</a:t>
            </a:r>
            <a:r>
              <a:rPr lang="sl-SI" dirty="0" smtClean="0"/>
              <a:t>/</a:t>
            </a:r>
            <a:r>
              <a:rPr lang="sl-SI" dirty="0" err="1" smtClean="0"/>
              <a:t>directrice</a:t>
            </a:r>
            <a:r>
              <a:rPr lang="sl-SI" dirty="0" smtClean="0"/>
              <a:t> (de) </a:t>
            </a:r>
            <a:r>
              <a:rPr lang="sl-SI" dirty="0" err="1" smtClean="0"/>
              <a:t>ressources</a:t>
            </a:r>
            <a:r>
              <a:rPr lang="sl-SI" dirty="0" smtClean="0"/>
              <a:t> </a:t>
            </a:r>
            <a:r>
              <a:rPr lang="sl-SI" dirty="0" err="1" smtClean="0"/>
              <a:t>humaines</a:t>
            </a:r>
            <a:r>
              <a:rPr lang="sl-SI" dirty="0" smtClean="0"/>
              <a:t> (Šef(ica) kadrovske)</a:t>
            </a:r>
          </a:p>
          <a:p>
            <a:r>
              <a:rPr lang="sl-SI" dirty="0" err="1" smtClean="0"/>
              <a:t>Employé</a:t>
            </a:r>
            <a:r>
              <a:rPr lang="sl-SI" dirty="0" smtClean="0"/>
              <a:t>(e) – zaposlen(a)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05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76858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langues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59243"/>
            <a:ext cx="10178322" cy="4979773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Slovènes</a:t>
            </a:r>
            <a:r>
              <a:rPr lang="sl-SI" dirty="0" smtClean="0"/>
              <a:t> </a:t>
            </a:r>
            <a:r>
              <a:rPr lang="sl-SI" dirty="0" err="1" smtClean="0"/>
              <a:t>parlent</a:t>
            </a:r>
            <a:r>
              <a:rPr lang="sl-SI" dirty="0" smtClean="0"/>
              <a:t> _________.</a:t>
            </a:r>
          </a:p>
          <a:p>
            <a:r>
              <a:rPr lang="sl-SI" dirty="0" smtClean="0"/>
              <a:t>Les </a:t>
            </a:r>
            <a:r>
              <a:rPr lang="sl-SI" dirty="0" err="1" smtClean="0"/>
              <a:t>Anglais</a:t>
            </a:r>
            <a:r>
              <a:rPr lang="sl-SI" dirty="0" smtClean="0"/>
              <a:t> </a:t>
            </a:r>
            <a:r>
              <a:rPr lang="sl-SI" dirty="0" err="1" smtClean="0"/>
              <a:t>parlent</a:t>
            </a:r>
            <a:r>
              <a:rPr lang="sl-SI" dirty="0" smtClean="0"/>
              <a:t> _________.</a:t>
            </a:r>
          </a:p>
          <a:p>
            <a:r>
              <a:rPr lang="sl-SI" dirty="0" err="1" smtClean="0"/>
              <a:t>Un</a:t>
            </a:r>
            <a:r>
              <a:rPr lang="sl-SI" dirty="0" smtClean="0"/>
              <a:t> </a:t>
            </a:r>
            <a:r>
              <a:rPr lang="sl-SI" dirty="0" err="1" smtClean="0"/>
              <a:t>Allemand</a:t>
            </a:r>
            <a:r>
              <a:rPr lang="sl-SI" dirty="0" smtClean="0"/>
              <a:t> </a:t>
            </a:r>
            <a:r>
              <a:rPr lang="sl-SI" dirty="0" err="1" smtClean="0"/>
              <a:t>parle</a:t>
            </a:r>
            <a:r>
              <a:rPr lang="sl-SI" dirty="0" smtClean="0"/>
              <a:t> _________.</a:t>
            </a:r>
          </a:p>
          <a:p>
            <a:r>
              <a:rPr lang="sl-SI" dirty="0" err="1" smtClean="0"/>
              <a:t>Une</a:t>
            </a:r>
            <a:r>
              <a:rPr lang="sl-SI" dirty="0" smtClean="0"/>
              <a:t> </a:t>
            </a:r>
            <a:r>
              <a:rPr lang="sl-SI" dirty="0" err="1" smtClean="0"/>
              <a:t>Autrichienne</a:t>
            </a:r>
            <a:r>
              <a:rPr lang="sl-SI" dirty="0" smtClean="0"/>
              <a:t> </a:t>
            </a:r>
            <a:r>
              <a:rPr lang="sl-SI" dirty="0" err="1" smtClean="0"/>
              <a:t>parle</a:t>
            </a:r>
            <a:r>
              <a:rPr lang="sl-SI" dirty="0" smtClean="0"/>
              <a:t> _________.</a:t>
            </a:r>
          </a:p>
          <a:p>
            <a:r>
              <a:rPr lang="sl-SI" dirty="0" smtClean="0"/>
              <a:t>Si tu es </a:t>
            </a:r>
            <a:r>
              <a:rPr lang="sl-SI" dirty="0" err="1" smtClean="0"/>
              <a:t>croate</a:t>
            </a:r>
            <a:r>
              <a:rPr lang="sl-SI" dirty="0" smtClean="0"/>
              <a:t>, tu </a:t>
            </a:r>
            <a:r>
              <a:rPr lang="sl-SI" dirty="0" err="1" smtClean="0"/>
              <a:t>parles</a:t>
            </a:r>
            <a:r>
              <a:rPr lang="sl-SI" dirty="0" smtClean="0"/>
              <a:t> _________.</a:t>
            </a:r>
          </a:p>
          <a:p>
            <a:r>
              <a:rPr lang="sl-SI" dirty="0" err="1" smtClean="0"/>
              <a:t>Quand</a:t>
            </a:r>
            <a:r>
              <a:rPr lang="sl-SI" dirty="0" smtClean="0"/>
              <a:t> </a:t>
            </a:r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sommes</a:t>
            </a:r>
            <a:r>
              <a:rPr lang="sl-SI" dirty="0" smtClean="0"/>
              <a:t> en </a:t>
            </a:r>
            <a:r>
              <a:rPr lang="sl-SI" dirty="0" err="1" smtClean="0"/>
              <a:t>Russie</a:t>
            </a:r>
            <a:r>
              <a:rPr lang="sl-SI" dirty="0" smtClean="0"/>
              <a:t>, </a:t>
            </a:r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parlons</a:t>
            </a:r>
            <a:r>
              <a:rPr lang="sl-SI" dirty="0" smtClean="0"/>
              <a:t> _________.</a:t>
            </a:r>
          </a:p>
          <a:p>
            <a:r>
              <a:rPr lang="sl-SI" dirty="0" smtClean="0"/>
              <a:t>Si vous </a:t>
            </a:r>
            <a:r>
              <a:rPr lang="sl-SI" dirty="0" err="1" smtClean="0"/>
              <a:t>êtes</a:t>
            </a:r>
            <a:r>
              <a:rPr lang="sl-SI" dirty="0" smtClean="0"/>
              <a:t> en </a:t>
            </a:r>
            <a:r>
              <a:rPr lang="sl-SI" dirty="0" err="1" smtClean="0"/>
              <a:t>Italie</a:t>
            </a:r>
            <a:r>
              <a:rPr lang="sl-SI" dirty="0" smtClean="0"/>
              <a:t>, vous </a:t>
            </a:r>
            <a:r>
              <a:rPr lang="sl-SI" dirty="0" err="1" smtClean="0"/>
              <a:t>parlez</a:t>
            </a:r>
            <a:r>
              <a:rPr lang="sl-SI" dirty="0" smtClean="0"/>
              <a:t> _________.</a:t>
            </a:r>
          </a:p>
          <a:p>
            <a:r>
              <a:rPr lang="sl-SI" dirty="0" smtClean="0"/>
              <a:t>Je </a:t>
            </a:r>
            <a:r>
              <a:rPr lang="sl-SI" dirty="0" err="1" smtClean="0"/>
              <a:t>parle</a:t>
            </a:r>
            <a:r>
              <a:rPr lang="sl-SI" dirty="0" smtClean="0"/>
              <a:t> </a:t>
            </a:r>
            <a:r>
              <a:rPr lang="sl-SI" dirty="0" err="1" smtClean="0"/>
              <a:t>espagnol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err="1" smtClean="0"/>
              <a:t>Complétez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Observez</a:t>
            </a:r>
            <a:r>
              <a:rPr lang="sl-SI" dirty="0" smtClean="0"/>
              <a:t> et </a:t>
            </a:r>
            <a:r>
              <a:rPr lang="sl-SI" dirty="0" err="1" smtClean="0"/>
              <a:t>répérez</a:t>
            </a:r>
            <a:r>
              <a:rPr lang="sl-SI" dirty="0" smtClean="0"/>
              <a:t> les </a:t>
            </a:r>
            <a:r>
              <a:rPr lang="sl-SI" dirty="0" err="1" smtClean="0"/>
              <a:t>formes</a:t>
            </a:r>
            <a:r>
              <a:rPr lang="sl-SI" dirty="0" smtClean="0"/>
              <a:t> </a:t>
            </a:r>
            <a:r>
              <a:rPr lang="sl-SI" dirty="0" err="1" smtClean="0"/>
              <a:t>du</a:t>
            </a:r>
            <a:r>
              <a:rPr lang="sl-SI" dirty="0" smtClean="0"/>
              <a:t> </a:t>
            </a:r>
            <a:r>
              <a:rPr lang="sl-SI" dirty="0" err="1" smtClean="0"/>
              <a:t>verbe</a:t>
            </a:r>
            <a:r>
              <a:rPr lang="sl-SI" dirty="0" smtClean="0"/>
              <a:t> „</a:t>
            </a:r>
            <a:r>
              <a:rPr lang="sl-SI" dirty="0" err="1" smtClean="0"/>
              <a:t>parler</a:t>
            </a:r>
            <a:r>
              <a:rPr lang="sl-SI" dirty="0" smtClean="0"/>
              <a:t>“ (govoriti).</a:t>
            </a:r>
          </a:p>
        </p:txBody>
      </p:sp>
    </p:spTree>
    <p:extLst>
      <p:ext uri="{BB962C8B-B14F-4D97-AF65-F5344CB8AC3E}">
        <p14:creationId xmlns:p14="http://schemas.microsoft.com/office/powerpoint/2010/main" val="240300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39788"/>
          </a:xfrm>
        </p:spPr>
        <p:txBody>
          <a:bodyPr/>
          <a:lstStyle/>
          <a:p>
            <a:r>
              <a:rPr lang="sl-SI" dirty="0" smtClean="0"/>
              <a:t>Les </a:t>
            </a:r>
            <a:r>
              <a:rPr lang="sl-SI" dirty="0" err="1" smtClean="0"/>
              <a:t>langues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70455"/>
            <a:ext cx="10178322" cy="4409138"/>
          </a:xfrm>
        </p:spPr>
        <p:txBody>
          <a:bodyPr/>
          <a:lstStyle/>
          <a:p>
            <a:r>
              <a:rPr lang="sl-SI" dirty="0"/>
              <a:t>Les </a:t>
            </a:r>
            <a:r>
              <a:rPr lang="sl-SI" dirty="0" err="1"/>
              <a:t>Slovènes</a:t>
            </a:r>
            <a:r>
              <a:rPr lang="sl-SI" dirty="0"/>
              <a:t> </a:t>
            </a:r>
            <a:r>
              <a:rPr lang="sl-SI" dirty="0" err="1"/>
              <a:t>parlent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slovène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/>
              <a:t>Les </a:t>
            </a:r>
            <a:r>
              <a:rPr lang="sl-SI" dirty="0" err="1"/>
              <a:t>Anglais</a:t>
            </a:r>
            <a:r>
              <a:rPr lang="sl-SI" dirty="0"/>
              <a:t> </a:t>
            </a:r>
            <a:r>
              <a:rPr lang="sl-SI" dirty="0" err="1"/>
              <a:t>parlent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anglais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 err="1"/>
              <a:t>Un</a:t>
            </a:r>
            <a:r>
              <a:rPr lang="sl-SI" dirty="0"/>
              <a:t> </a:t>
            </a:r>
            <a:r>
              <a:rPr lang="sl-SI" dirty="0" err="1"/>
              <a:t>Allemand</a:t>
            </a:r>
            <a:r>
              <a:rPr lang="sl-SI" dirty="0"/>
              <a:t> </a:t>
            </a:r>
            <a:r>
              <a:rPr lang="sl-SI" dirty="0" err="1"/>
              <a:t>parle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allemand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 err="1"/>
              <a:t>Une</a:t>
            </a:r>
            <a:r>
              <a:rPr lang="sl-SI" dirty="0"/>
              <a:t> </a:t>
            </a:r>
            <a:r>
              <a:rPr lang="sl-SI" dirty="0" err="1"/>
              <a:t>Autrichienne</a:t>
            </a:r>
            <a:r>
              <a:rPr lang="sl-SI" dirty="0"/>
              <a:t> </a:t>
            </a:r>
            <a:r>
              <a:rPr lang="sl-SI" dirty="0" err="1"/>
              <a:t>parle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allemand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/>
              <a:t>Si tu es </a:t>
            </a:r>
            <a:r>
              <a:rPr lang="sl-SI" dirty="0" err="1"/>
              <a:t>croate</a:t>
            </a:r>
            <a:r>
              <a:rPr lang="sl-SI" dirty="0"/>
              <a:t>, tu </a:t>
            </a:r>
            <a:r>
              <a:rPr lang="sl-SI" dirty="0" err="1"/>
              <a:t>parles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croate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 err="1"/>
              <a:t>Quand</a:t>
            </a:r>
            <a:r>
              <a:rPr lang="sl-SI" dirty="0"/>
              <a:t> </a:t>
            </a:r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/>
              <a:t>sommes</a:t>
            </a:r>
            <a:r>
              <a:rPr lang="sl-SI" dirty="0"/>
              <a:t> en </a:t>
            </a:r>
            <a:r>
              <a:rPr lang="sl-SI" dirty="0" err="1"/>
              <a:t>Russie</a:t>
            </a:r>
            <a:r>
              <a:rPr lang="sl-SI" dirty="0"/>
              <a:t>, </a:t>
            </a:r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parlons</a:t>
            </a:r>
            <a:r>
              <a:rPr lang="sl-SI" dirty="0"/>
              <a:t> </a:t>
            </a:r>
            <a:r>
              <a:rPr lang="sl-SI" dirty="0" err="1">
                <a:solidFill>
                  <a:srgbClr val="FF0000"/>
                </a:solidFill>
              </a:rPr>
              <a:t>russe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/>
              <a:t>Si vous </a:t>
            </a:r>
            <a:r>
              <a:rPr lang="sl-SI" dirty="0" err="1"/>
              <a:t>êtes</a:t>
            </a:r>
            <a:r>
              <a:rPr lang="sl-SI" dirty="0"/>
              <a:t> en </a:t>
            </a:r>
            <a:r>
              <a:rPr lang="sl-SI" dirty="0" err="1"/>
              <a:t>Italie</a:t>
            </a:r>
            <a:r>
              <a:rPr lang="sl-SI" dirty="0"/>
              <a:t>, vous </a:t>
            </a:r>
            <a:r>
              <a:rPr lang="sl-SI" dirty="0" err="1"/>
              <a:t>parlez</a:t>
            </a:r>
            <a:r>
              <a:rPr lang="sl-SI" dirty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italien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/>
              <a:t>Je </a:t>
            </a:r>
            <a:r>
              <a:rPr lang="sl-SI" dirty="0" err="1"/>
              <a:t>parle</a:t>
            </a:r>
            <a:r>
              <a:rPr lang="sl-SI" dirty="0"/>
              <a:t> </a:t>
            </a:r>
            <a:r>
              <a:rPr lang="sl-SI" dirty="0" err="1"/>
              <a:t>espagnol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endParaRPr lang="sl-SI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93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76858"/>
          </a:xfrm>
        </p:spPr>
        <p:txBody>
          <a:bodyPr/>
          <a:lstStyle/>
          <a:p>
            <a:r>
              <a:rPr lang="sl-SI" dirty="0" smtClean="0"/>
              <a:t>Le </a:t>
            </a:r>
            <a:r>
              <a:rPr lang="sl-SI" dirty="0" err="1" smtClean="0"/>
              <a:t>verbe</a:t>
            </a:r>
            <a:r>
              <a:rPr lang="sl-SI" dirty="0" smtClean="0"/>
              <a:t> „</a:t>
            </a:r>
            <a:r>
              <a:rPr lang="sl-SI" dirty="0" err="1" smtClean="0">
                <a:solidFill>
                  <a:srgbClr val="0070C0"/>
                </a:solidFill>
              </a:rPr>
              <a:t>parler</a:t>
            </a:r>
            <a:r>
              <a:rPr lang="sl-SI" dirty="0" smtClean="0"/>
              <a:t>“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07525"/>
            <a:ext cx="2010506" cy="4372068"/>
          </a:xfrm>
        </p:spPr>
        <p:txBody>
          <a:bodyPr/>
          <a:lstStyle/>
          <a:p>
            <a:r>
              <a:rPr lang="sl-SI" dirty="0" smtClean="0"/>
              <a:t>Je </a:t>
            </a:r>
            <a:r>
              <a:rPr lang="sl-SI" dirty="0" err="1" smtClean="0">
                <a:solidFill>
                  <a:srgbClr val="0070C0"/>
                </a:solidFill>
              </a:rPr>
              <a:t>parle</a:t>
            </a:r>
            <a:r>
              <a:rPr lang="sl-SI" dirty="0" smtClean="0"/>
              <a:t>.</a:t>
            </a:r>
          </a:p>
          <a:p>
            <a:r>
              <a:rPr lang="sl-SI" dirty="0" smtClean="0"/>
              <a:t>Tu </a:t>
            </a:r>
            <a:r>
              <a:rPr lang="sl-SI" dirty="0" err="1">
                <a:solidFill>
                  <a:srgbClr val="0070C0"/>
                </a:solidFill>
              </a:rPr>
              <a:t>parles</a:t>
            </a:r>
            <a:r>
              <a:rPr lang="sl-SI" dirty="0" smtClean="0"/>
              <a:t>.</a:t>
            </a:r>
          </a:p>
          <a:p>
            <a:r>
              <a:rPr lang="sl-SI" dirty="0" smtClean="0"/>
              <a:t>Il </a:t>
            </a:r>
            <a:r>
              <a:rPr lang="sl-SI" dirty="0" err="1">
                <a:solidFill>
                  <a:srgbClr val="0070C0"/>
                </a:solidFill>
              </a:rPr>
              <a:t>parle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Elle</a:t>
            </a:r>
            <a:r>
              <a:rPr lang="sl-SI" dirty="0" smtClean="0"/>
              <a:t> </a:t>
            </a:r>
            <a:r>
              <a:rPr lang="sl-SI" dirty="0" err="1" smtClean="0">
                <a:solidFill>
                  <a:srgbClr val="0070C0"/>
                </a:solidFill>
              </a:rPr>
              <a:t>parle</a:t>
            </a:r>
            <a:r>
              <a:rPr lang="sl-SI" dirty="0" smtClean="0">
                <a:solidFill>
                  <a:srgbClr val="0070C0"/>
                </a:solidFill>
              </a:rPr>
              <a:t>.</a:t>
            </a:r>
            <a:endParaRPr lang="sl-SI" dirty="0">
              <a:solidFill>
                <a:srgbClr val="0070C0"/>
              </a:solidFill>
            </a:endParaRPr>
          </a:p>
          <a:p>
            <a:r>
              <a:rPr lang="sl-SI" dirty="0" smtClean="0"/>
              <a:t>On </a:t>
            </a:r>
            <a:r>
              <a:rPr lang="sl-SI" dirty="0" err="1" smtClean="0">
                <a:solidFill>
                  <a:srgbClr val="0070C0"/>
                </a:solidFill>
              </a:rPr>
              <a:t>parle</a:t>
            </a:r>
            <a:r>
              <a:rPr lang="sl-SI" dirty="0" smtClean="0">
                <a:solidFill>
                  <a:srgbClr val="0070C0"/>
                </a:solidFill>
              </a:rPr>
              <a:t>.</a:t>
            </a:r>
            <a:endParaRPr lang="sl-SI" dirty="0">
              <a:solidFill>
                <a:srgbClr val="0070C0"/>
              </a:solidFill>
            </a:endParaRPr>
          </a:p>
          <a:p>
            <a:endParaRPr lang="sl-SI" dirty="0" smtClean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parlons</a:t>
            </a:r>
            <a:r>
              <a:rPr lang="sl-SI" dirty="0" smtClean="0"/>
              <a:t>.</a:t>
            </a:r>
          </a:p>
          <a:p>
            <a:r>
              <a:rPr lang="sl-SI" dirty="0" smtClean="0"/>
              <a:t>Vous </a:t>
            </a:r>
            <a:r>
              <a:rPr lang="sl-SI" dirty="0" err="1">
                <a:solidFill>
                  <a:srgbClr val="0070C0"/>
                </a:solidFill>
              </a:rPr>
              <a:t>parlez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parlent</a:t>
            </a:r>
            <a:r>
              <a:rPr lang="sl-SI" dirty="0" smtClean="0"/>
              <a:t>.</a:t>
            </a:r>
          </a:p>
          <a:p>
            <a:r>
              <a:rPr lang="sl-SI" dirty="0" err="1" smtClean="0"/>
              <a:t>Elles</a:t>
            </a:r>
            <a:r>
              <a:rPr lang="sl-SI" dirty="0" smtClean="0"/>
              <a:t> </a:t>
            </a:r>
            <a:r>
              <a:rPr lang="sl-SI" dirty="0" err="1">
                <a:solidFill>
                  <a:srgbClr val="0070C0"/>
                </a:solidFill>
              </a:rPr>
              <a:t>parlent</a:t>
            </a:r>
            <a:r>
              <a:rPr lang="sl-SI" dirty="0" smtClean="0"/>
              <a:t>.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3361038" y="1519881"/>
            <a:ext cx="2360140" cy="435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r>
              <a:rPr lang="sl-SI" dirty="0" smtClean="0">
                <a:sym typeface="Wingdings" panose="05000000000000000000" pitchFamily="2" charset="2"/>
              </a:rPr>
              <a:t></a:t>
            </a:r>
            <a:r>
              <a:rPr lang="sl-SI" dirty="0" smtClean="0"/>
              <a:t> </a:t>
            </a:r>
            <a:r>
              <a:rPr lang="sl-SI" dirty="0">
                <a:solidFill>
                  <a:srgbClr val="00B050"/>
                </a:solidFill>
              </a:rPr>
              <a:t>-</a:t>
            </a:r>
            <a:r>
              <a:rPr lang="sl-SI" dirty="0" smtClean="0">
                <a:solidFill>
                  <a:srgbClr val="00B050"/>
                </a:solidFill>
              </a:rPr>
              <a:t>e</a:t>
            </a:r>
          </a:p>
          <a:p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>
                <a:solidFill>
                  <a:srgbClr val="00B050"/>
                </a:solidFill>
                <a:sym typeface="Wingdings" panose="05000000000000000000" pitchFamily="2" charset="2"/>
              </a:rPr>
              <a:t>-es</a:t>
            </a:r>
          </a:p>
          <a:p>
            <a:endParaRPr lang="sl-SI" dirty="0" smtClean="0">
              <a:sym typeface="Wingdings" panose="05000000000000000000" pitchFamily="2" charset="2"/>
            </a:endParaRPr>
          </a:p>
          <a:p>
            <a:r>
              <a:rPr lang="sl-SI" dirty="0">
                <a:sym typeface="Wingdings" panose="05000000000000000000" pitchFamily="2" charset="2"/>
              </a:rPr>
              <a:t> </a:t>
            </a:r>
            <a:r>
              <a:rPr lang="sl-SI" dirty="0">
                <a:solidFill>
                  <a:srgbClr val="00B050"/>
                </a:solidFill>
                <a:sym typeface="Wingdings" panose="05000000000000000000" pitchFamily="2" charset="2"/>
              </a:rPr>
              <a:t>-e</a:t>
            </a:r>
          </a:p>
          <a:p>
            <a:endParaRPr lang="sl-SI" dirty="0" smtClean="0">
              <a:sym typeface="Wingdings" panose="05000000000000000000" pitchFamily="2" charset="2"/>
            </a:endParaRPr>
          </a:p>
          <a:p>
            <a:endParaRPr lang="sl-SI" dirty="0"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>
                <a:solidFill>
                  <a:srgbClr val="00B050"/>
                </a:solidFill>
                <a:sym typeface="Wingdings" panose="05000000000000000000" pitchFamily="2" charset="2"/>
              </a:rPr>
              <a:t>-</a:t>
            </a:r>
            <a:r>
              <a:rPr lang="sl-SI" dirty="0" err="1">
                <a:solidFill>
                  <a:srgbClr val="00B050"/>
                </a:solidFill>
                <a:sym typeface="Wingdings" panose="05000000000000000000" pitchFamily="2" charset="2"/>
              </a:rPr>
              <a:t>ons</a:t>
            </a:r>
            <a:endParaRPr lang="sl-SI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>
                <a:solidFill>
                  <a:srgbClr val="00B050"/>
                </a:solidFill>
                <a:sym typeface="Wingdings" panose="05000000000000000000" pitchFamily="2" charset="2"/>
              </a:rPr>
              <a:t>-</a:t>
            </a:r>
            <a:r>
              <a:rPr lang="sl-SI" dirty="0" err="1">
                <a:solidFill>
                  <a:srgbClr val="00B050"/>
                </a:solidFill>
                <a:sym typeface="Wingdings" panose="05000000000000000000" pitchFamily="2" charset="2"/>
              </a:rPr>
              <a:t>ez</a:t>
            </a:r>
            <a:endParaRPr lang="sl-SI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>
                <a:solidFill>
                  <a:srgbClr val="00B050"/>
                </a:solidFill>
                <a:sym typeface="Wingdings" panose="05000000000000000000" pitchFamily="2" charset="2"/>
              </a:rPr>
              <a:t>-</a:t>
            </a:r>
            <a:r>
              <a:rPr lang="sl-SI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ent</a:t>
            </a:r>
            <a:endParaRPr lang="sl-SI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5869459" y="1519881"/>
            <a:ext cx="5202195" cy="4473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marL="25146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 marL="29718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 marL="34290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 marL="3886200" indent="-228600" defTabSz="9144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r>
              <a:rPr lang="sl-SI" dirty="0" err="1"/>
              <a:t>Conjuguez</a:t>
            </a:r>
            <a:r>
              <a:rPr lang="sl-SI" dirty="0"/>
              <a:t> les </a:t>
            </a:r>
            <a:r>
              <a:rPr lang="sl-SI" dirty="0" err="1"/>
              <a:t>verbes</a:t>
            </a:r>
            <a:r>
              <a:rPr lang="sl-SI" dirty="0"/>
              <a:t> </a:t>
            </a:r>
            <a:r>
              <a:rPr lang="sl-SI" dirty="0" smtClean="0"/>
              <a:t>:</a:t>
            </a:r>
          </a:p>
          <a:p>
            <a:pPr lvl="1"/>
            <a:r>
              <a:rPr lang="sl-SI" dirty="0" err="1" smtClean="0"/>
              <a:t>Écouter</a:t>
            </a:r>
            <a:r>
              <a:rPr lang="sl-SI" dirty="0" smtClean="0"/>
              <a:t> (poslušati)</a:t>
            </a:r>
          </a:p>
          <a:p>
            <a:pPr lvl="1"/>
            <a:r>
              <a:rPr lang="sl-SI" dirty="0" err="1" smtClean="0"/>
              <a:t>Manger</a:t>
            </a:r>
            <a:r>
              <a:rPr lang="sl-SI" dirty="0" smtClean="0"/>
              <a:t> (lesti)</a:t>
            </a:r>
          </a:p>
          <a:p>
            <a:pPr lvl="1"/>
            <a:r>
              <a:rPr lang="sl-SI" dirty="0" err="1" smtClean="0"/>
              <a:t>Participer</a:t>
            </a:r>
            <a:r>
              <a:rPr lang="sl-SI" dirty="0" smtClean="0"/>
              <a:t> (sodelovati)</a:t>
            </a:r>
          </a:p>
          <a:p>
            <a:pPr lvl="1"/>
            <a:r>
              <a:rPr lang="sl-SI" dirty="0" err="1" smtClean="0"/>
              <a:t>Appeler</a:t>
            </a:r>
            <a:r>
              <a:rPr lang="sl-SI" dirty="0" smtClean="0"/>
              <a:t> ((po)klicati)</a:t>
            </a:r>
          </a:p>
          <a:p>
            <a:pPr lvl="1"/>
            <a:r>
              <a:rPr lang="sl-SI" dirty="0" err="1" smtClean="0"/>
              <a:t>Téléphoner</a:t>
            </a:r>
            <a:r>
              <a:rPr lang="sl-SI" dirty="0" smtClean="0"/>
              <a:t> (poklicati)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133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7" y="976185"/>
            <a:ext cx="2504777" cy="4903408"/>
          </a:xfrm>
        </p:spPr>
        <p:txBody>
          <a:bodyPr/>
          <a:lstStyle/>
          <a:p>
            <a:r>
              <a:rPr lang="sl-SI" dirty="0" err="1" smtClean="0">
                <a:solidFill>
                  <a:srgbClr val="FF0000"/>
                </a:solidFill>
              </a:rPr>
              <a:t>Écouter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 smtClean="0"/>
          </a:p>
          <a:p>
            <a:r>
              <a:rPr lang="sl-SI" dirty="0" err="1" smtClean="0"/>
              <a:t>J‘écoute</a:t>
            </a:r>
            <a:endParaRPr lang="sl-SI" dirty="0" smtClean="0"/>
          </a:p>
          <a:p>
            <a:r>
              <a:rPr lang="sl-SI" dirty="0" smtClean="0"/>
              <a:t>Tu </a:t>
            </a:r>
            <a:r>
              <a:rPr lang="sl-SI" dirty="0" err="1" smtClean="0"/>
              <a:t>écoutes</a:t>
            </a:r>
            <a:endParaRPr lang="sl-SI" dirty="0" smtClean="0"/>
          </a:p>
          <a:p>
            <a:r>
              <a:rPr lang="sl-SI" dirty="0" smtClean="0"/>
              <a:t>Il/</a:t>
            </a:r>
            <a:r>
              <a:rPr lang="sl-SI" dirty="0" err="1" smtClean="0"/>
              <a:t>elle</a:t>
            </a:r>
            <a:r>
              <a:rPr lang="sl-SI" dirty="0" smtClean="0"/>
              <a:t>/on </a:t>
            </a:r>
            <a:r>
              <a:rPr lang="sl-SI" dirty="0" err="1" smtClean="0"/>
              <a:t>écoute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écoutons</a:t>
            </a:r>
            <a:endParaRPr lang="sl-SI" dirty="0" smtClean="0"/>
          </a:p>
          <a:p>
            <a:r>
              <a:rPr lang="sl-SI" dirty="0" smtClean="0"/>
              <a:t>Vous </a:t>
            </a:r>
            <a:r>
              <a:rPr lang="sl-SI" dirty="0" err="1" smtClean="0"/>
              <a:t>écoutez</a:t>
            </a:r>
            <a:endParaRPr lang="sl-SI" dirty="0" smtClean="0"/>
          </a:p>
          <a:p>
            <a:r>
              <a:rPr lang="sl-SI" dirty="0" err="1" smtClean="0"/>
              <a:t>Ils</a:t>
            </a:r>
            <a:r>
              <a:rPr lang="sl-SI" dirty="0" smtClean="0"/>
              <a:t>/</a:t>
            </a:r>
            <a:r>
              <a:rPr lang="sl-SI" dirty="0" err="1" smtClean="0"/>
              <a:t>elles</a:t>
            </a:r>
            <a:r>
              <a:rPr lang="sl-SI" dirty="0" smtClean="0"/>
              <a:t> </a:t>
            </a:r>
            <a:r>
              <a:rPr lang="sl-SI" dirty="0" err="1" smtClean="0"/>
              <a:t>écoutent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5008842" y="976185"/>
            <a:ext cx="2195857" cy="4065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>
                <a:solidFill>
                  <a:srgbClr val="FF0000"/>
                </a:solidFill>
              </a:rPr>
              <a:t>Manger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 smtClean="0"/>
          </a:p>
          <a:p>
            <a:r>
              <a:rPr lang="sl-SI" dirty="0" smtClean="0"/>
              <a:t>Je mange</a:t>
            </a:r>
          </a:p>
          <a:p>
            <a:r>
              <a:rPr lang="sl-SI" dirty="0" smtClean="0"/>
              <a:t>Tu </a:t>
            </a:r>
            <a:r>
              <a:rPr lang="sl-SI" dirty="0" err="1" smtClean="0"/>
              <a:t>manges</a:t>
            </a:r>
            <a:endParaRPr lang="sl-SI" dirty="0" smtClean="0"/>
          </a:p>
          <a:p>
            <a:r>
              <a:rPr lang="sl-SI" dirty="0" smtClean="0"/>
              <a:t>Il mange</a:t>
            </a:r>
          </a:p>
          <a:p>
            <a:endParaRPr lang="sl-SI" dirty="0" smtClean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mang</a:t>
            </a:r>
            <a:r>
              <a:rPr lang="sl-SI" dirty="0" err="1" smtClean="0">
                <a:solidFill>
                  <a:srgbClr val="FF0000"/>
                </a:solidFill>
              </a:rPr>
              <a:t>e</a:t>
            </a:r>
            <a:r>
              <a:rPr lang="sl-SI" dirty="0" err="1" smtClean="0"/>
              <a:t>ons</a:t>
            </a:r>
            <a:endParaRPr lang="sl-SI" dirty="0" smtClean="0"/>
          </a:p>
          <a:p>
            <a:r>
              <a:rPr lang="sl-SI" dirty="0" smtClean="0"/>
              <a:t>Vous </a:t>
            </a:r>
            <a:r>
              <a:rPr lang="sl-SI" dirty="0" err="1" smtClean="0"/>
              <a:t>mangez</a:t>
            </a:r>
            <a:endParaRPr lang="sl-SI" dirty="0" smtClean="0"/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mangent</a:t>
            </a:r>
            <a:endParaRPr lang="fr-FR" dirty="0"/>
          </a:p>
        </p:txBody>
      </p:sp>
      <p:sp>
        <p:nvSpPr>
          <p:cNvPr id="5" name="Označba mesta vsebine 2"/>
          <p:cNvSpPr txBox="1">
            <a:spLocks/>
          </p:cNvSpPr>
          <p:nvPr/>
        </p:nvSpPr>
        <p:spPr>
          <a:xfrm>
            <a:off x="8457088" y="976185"/>
            <a:ext cx="2245284" cy="4928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>
                <a:solidFill>
                  <a:srgbClr val="FF0000"/>
                </a:solidFill>
              </a:rPr>
              <a:t>Participer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 smtClean="0"/>
          </a:p>
          <a:p>
            <a:r>
              <a:rPr lang="sl-SI" dirty="0" smtClean="0"/>
              <a:t>Je participe</a:t>
            </a:r>
          </a:p>
          <a:p>
            <a:r>
              <a:rPr lang="sl-SI" dirty="0" smtClean="0"/>
              <a:t>Tu </a:t>
            </a:r>
            <a:r>
              <a:rPr lang="sl-SI" dirty="0" err="1" smtClean="0"/>
              <a:t>participes</a:t>
            </a:r>
            <a:endParaRPr lang="sl-SI" dirty="0" smtClean="0"/>
          </a:p>
          <a:p>
            <a:r>
              <a:rPr lang="sl-SI" dirty="0" smtClean="0"/>
              <a:t>Il participe</a:t>
            </a:r>
          </a:p>
          <a:p>
            <a:endParaRPr lang="sl-SI" dirty="0" smtClean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participons</a:t>
            </a:r>
            <a:endParaRPr lang="sl-SI" dirty="0" smtClean="0"/>
          </a:p>
          <a:p>
            <a:r>
              <a:rPr lang="sl-SI" dirty="0" smtClean="0"/>
              <a:t>Vous </a:t>
            </a:r>
            <a:r>
              <a:rPr lang="sl-SI" dirty="0" err="1" smtClean="0"/>
              <a:t>participez</a:t>
            </a:r>
            <a:endParaRPr lang="sl-SI" dirty="0" smtClean="0"/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participent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386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902043"/>
            <a:ext cx="2999046" cy="4977549"/>
          </a:xfrm>
        </p:spPr>
        <p:txBody>
          <a:bodyPr/>
          <a:lstStyle/>
          <a:p>
            <a:r>
              <a:rPr lang="sl-SI" dirty="0" err="1" smtClean="0">
                <a:solidFill>
                  <a:srgbClr val="FF0000"/>
                </a:solidFill>
              </a:rPr>
              <a:t>Téléphoner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/>
          </a:p>
          <a:p>
            <a:r>
              <a:rPr lang="sl-SI" dirty="0" smtClean="0"/>
              <a:t>Je </a:t>
            </a:r>
            <a:r>
              <a:rPr lang="sl-SI" dirty="0" err="1" smtClean="0"/>
              <a:t>téléphone</a:t>
            </a:r>
            <a:endParaRPr lang="sl-SI" dirty="0" smtClean="0"/>
          </a:p>
          <a:p>
            <a:r>
              <a:rPr lang="sl-SI" dirty="0" smtClean="0"/>
              <a:t>Tu </a:t>
            </a:r>
            <a:r>
              <a:rPr lang="sl-SI" dirty="0" err="1" smtClean="0"/>
              <a:t>téléphones</a:t>
            </a:r>
            <a:endParaRPr lang="sl-SI" dirty="0" smtClean="0"/>
          </a:p>
          <a:p>
            <a:r>
              <a:rPr lang="sl-SI" dirty="0" smtClean="0"/>
              <a:t>Il </a:t>
            </a:r>
            <a:r>
              <a:rPr lang="sl-SI" dirty="0" err="1" smtClean="0"/>
              <a:t>téléphone</a:t>
            </a:r>
            <a:endParaRPr lang="sl-SI" dirty="0" smtClean="0"/>
          </a:p>
          <a:p>
            <a:endParaRPr lang="sl-SI" dirty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téléphonons</a:t>
            </a:r>
            <a:endParaRPr lang="sl-SI" dirty="0" smtClean="0"/>
          </a:p>
          <a:p>
            <a:r>
              <a:rPr lang="sl-SI" dirty="0" smtClean="0"/>
              <a:t>Vous </a:t>
            </a:r>
            <a:r>
              <a:rPr lang="sl-SI" dirty="0" err="1" smtClean="0"/>
              <a:t>téléphonez</a:t>
            </a:r>
            <a:endParaRPr lang="sl-SI" dirty="0" smtClean="0"/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téléphonent</a:t>
            </a:r>
            <a:endParaRPr lang="fr-FR" dirty="0"/>
          </a:p>
        </p:txBody>
      </p:sp>
      <p:sp>
        <p:nvSpPr>
          <p:cNvPr id="4" name="Označba mesta vsebine 2"/>
          <p:cNvSpPr txBox="1">
            <a:spLocks/>
          </p:cNvSpPr>
          <p:nvPr/>
        </p:nvSpPr>
        <p:spPr>
          <a:xfrm>
            <a:off x="5286159" y="902043"/>
            <a:ext cx="2109360" cy="4928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 smtClean="0">
                <a:solidFill>
                  <a:srgbClr val="FF0000"/>
                </a:solidFill>
              </a:rPr>
              <a:t>Appeler</a:t>
            </a:r>
            <a:endParaRPr lang="sl-SI" dirty="0" smtClean="0">
              <a:solidFill>
                <a:srgbClr val="FF0000"/>
              </a:solidFill>
            </a:endParaRPr>
          </a:p>
          <a:p>
            <a:endParaRPr lang="sl-SI" dirty="0" smtClean="0"/>
          </a:p>
          <a:p>
            <a:r>
              <a:rPr lang="sl-SI" dirty="0" err="1" smtClean="0"/>
              <a:t>J‘appe</a:t>
            </a:r>
            <a:r>
              <a:rPr lang="sl-SI" dirty="0" err="1" smtClean="0">
                <a:solidFill>
                  <a:srgbClr val="FF0000"/>
                </a:solidFill>
              </a:rPr>
              <a:t>ll</a:t>
            </a:r>
            <a:r>
              <a:rPr lang="sl-SI" dirty="0" err="1" smtClean="0"/>
              <a:t>e</a:t>
            </a:r>
            <a:endParaRPr lang="sl-SI" dirty="0" smtClean="0"/>
          </a:p>
          <a:p>
            <a:r>
              <a:rPr lang="sl-SI" dirty="0" smtClean="0"/>
              <a:t>Tu </a:t>
            </a:r>
            <a:r>
              <a:rPr lang="sl-SI" dirty="0" err="1" smtClean="0"/>
              <a:t>appe</a:t>
            </a:r>
            <a:r>
              <a:rPr lang="sl-SI" dirty="0" err="1" smtClean="0">
                <a:solidFill>
                  <a:srgbClr val="FF0000"/>
                </a:solidFill>
              </a:rPr>
              <a:t>ll</a:t>
            </a:r>
            <a:r>
              <a:rPr lang="sl-SI" dirty="0" err="1" smtClean="0"/>
              <a:t>es</a:t>
            </a:r>
            <a:endParaRPr lang="sl-SI" dirty="0" smtClean="0"/>
          </a:p>
          <a:p>
            <a:r>
              <a:rPr lang="sl-SI" dirty="0" smtClean="0"/>
              <a:t>Il </a:t>
            </a:r>
            <a:r>
              <a:rPr lang="sl-SI" dirty="0" err="1" smtClean="0"/>
              <a:t>appe</a:t>
            </a:r>
            <a:r>
              <a:rPr lang="sl-SI" dirty="0" err="1" smtClean="0">
                <a:solidFill>
                  <a:srgbClr val="FF0000"/>
                </a:solidFill>
              </a:rPr>
              <a:t>ll</a:t>
            </a:r>
            <a:r>
              <a:rPr lang="sl-SI" dirty="0" err="1" smtClean="0"/>
              <a:t>e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err="1" smtClean="0"/>
              <a:t>Nous</a:t>
            </a:r>
            <a:r>
              <a:rPr lang="sl-SI" dirty="0" smtClean="0"/>
              <a:t> </a:t>
            </a:r>
            <a:r>
              <a:rPr lang="sl-SI" dirty="0" err="1" smtClean="0"/>
              <a:t>appelons</a:t>
            </a:r>
            <a:endParaRPr lang="sl-SI" dirty="0" smtClean="0"/>
          </a:p>
          <a:p>
            <a:r>
              <a:rPr lang="sl-SI" dirty="0" smtClean="0"/>
              <a:t>Vous </a:t>
            </a:r>
            <a:r>
              <a:rPr lang="sl-SI" dirty="0" err="1" smtClean="0"/>
              <a:t>appelez</a:t>
            </a:r>
            <a:endParaRPr lang="sl-SI" dirty="0" smtClean="0"/>
          </a:p>
          <a:p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appe</a:t>
            </a:r>
            <a:r>
              <a:rPr lang="sl-SI" dirty="0" err="1" smtClean="0">
                <a:solidFill>
                  <a:srgbClr val="FF0000"/>
                </a:solidFill>
              </a:rPr>
              <a:t>ll</a:t>
            </a:r>
            <a:r>
              <a:rPr lang="sl-SI" dirty="0" err="1" smtClean="0"/>
              <a:t>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81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50999"/>
          </a:xfrm>
        </p:spPr>
        <p:txBody>
          <a:bodyPr/>
          <a:lstStyle/>
          <a:p>
            <a:r>
              <a:rPr lang="sl-SI" dirty="0" err="1" smtClean="0"/>
              <a:t>Exercice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33384"/>
            <a:ext cx="10178322" cy="5165123"/>
          </a:xfrm>
        </p:spPr>
        <p:txBody>
          <a:bodyPr/>
          <a:lstStyle/>
          <a:p>
            <a:r>
              <a:rPr lang="sl-SI" dirty="0" err="1" smtClean="0"/>
              <a:t>Choisissez</a:t>
            </a:r>
            <a:r>
              <a:rPr lang="sl-SI" dirty="0" smtClean="0"/>
              <a:t> le bon </a:t>
            </a:r>
            <a:r>
              <a:rPr lang="sl-SI" dirty="0" err="1" smtClean="0"/>
              <a:t>verbe</a:t>
            </a:r>
            <a:r>
              <a:rPr lang="sl-SI" dirty="0" smtClean="0"/>
              <a:t> et </a:t>
            </a:r>
            <a:r>
              <a:rPr lang="sl-SI" dirty="0" err="1" smtClean="0"/>
              <a:t>écrivez</a:t>
            </a:r>
            <a:r>
              <a:rPr lang="sl-SI" dirty="0" smtClean="0"/>
              <a:t> la </a:t>
            </a:r>
            <a:r>
              <a:rPr lang="sl-SI" dirty="0" err="1" smtClean="0"/>
              <a:t>bonne</a:t>
            </a:r>
            <a:r>
              <a:rPr lang="sl-SI" dirty="0" smtClean="0"/>
              <a:t> forme.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 err="1" smtClean="0"/>
              <a:t>Appeler</a:t>
            </a:r>
            <a:r>
              <a:rPr lang="sl-SI" dirty="0" smtClean="0"/>
              <a:t> (2x)	</a:t>
            </a:r>
            <a:r>
              <a:rPr lang="sl-SI" dirty="0" err="1" smtClean="0"/>
              <a:t>Écouter</a:t>
            </a:r>
            <a:r>
              <a:rPr lang="sl-SI" dirty="0" smtClean="0"/>
              <a:t>		</a:t>
            </a:r>
            <a:r>
              <a:rPr lang="sl-SI" dirty="0" err="1" smtClean="0"/>
              <a:t>Participer</a:t>
            </a:r>
            <a:r>
              <a:rPr lang="sl-SI" dirty="0" smtClean="0"/>
              <a:t>	</a:t>
            </a:r>
            <a:r>
              <a:rPr lang="sl-SI" dirty="0" err="1" smtClean="0"/>
              <a:t>Téléphoner</a:t>
            </a:r>
            <a:r>
              <a:rPr lang="sl-SI" dirty="0" smtClean="0"/>
              <a:t>	</a:t>
            </a:r>
            <a:r>
              <a:rPr lang="sl-SI" dirty="0" err="1" smtClean="0"/>
              <a:t>Manger</a:t>
            </a:r>
            <a:r>
              <a:rPr lang="sl-SI" dirty="0" smtClean="0"/>
              <a:t>		Être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 err="1" smtClean="0"/>
              <a:t>Michel</a:t>
            </a:r>
            <a:r>
              <a:rPr lang="sl-SI" dirty="0" smtClean="0"/>
              <a:t> _________ </a:t>
            </a:r>
            <a:r>
              <a:rPr lang="sl-SI" dirty="0" err="1" smtClean="0"/>
              <a:t>Ivonne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Jacques, tu ___________ à la </a:t>
            </a:r>
            <a:r>
              <a:rPr lang="sl-SI" dirty="0" err="1" smtClean="0"/>
              <a:t>célébration</a:t>
            </a:r>
            <a:r>
              <a:rPr lang="sl-SI" dirty="0" smtClean="0"/>
              <a:t> de </a:t>
            </a:r>
            <a:r>
              <a:rPr lang="sl-SI" dirty="0" err="1" smtClean="0"/>
              <a:t>mon</a:t>
            </a:r>
            <a:r>
              <a:rPr lang="sl-SI" dirty="0" smtClean="0"/>
              <a:t> </a:t>
            </a:r>
            <a:r>
              <a:rPr lang="sl-SI" dirty="0" err="1" smtClean="0"/>
              <a:t>anniversaire</a:t>
            </a:r>
            <a:r>
              <a:rPr lang="sl-SI" dirty="0"/>
              <a:t> 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r>
              <a:rPr lang="sl-SI" dirty="0" smtClean="0"/>
              <a:t>Édith et Julie ___________ la </a:t>
            </a:r>
            <a:r>
              <a:rPr lang="sl-SI" dirty="0" err="1" smtClean="0"/>
              <a:t>musique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Vous </a:t>
            </a:r>
            <a:r>
              <a:rPr lang="sl-SI" dirty="0" err="1" smtClean="0"/>
              <a:t>vous</a:t>
            </a:r>
            <a:r>
              <a:rPr lang="sl-SI" dirty="0" smtClean="0"/>
              <a:t> __________ Nicolas et </a:t>
            </a:r>
            <a:r>
              <a:rPr lang="sl-SI" dirty="0" err="1" smtClean="0"/>
              <a:t>Nicotine</a:t>
            </a:r>
            <a:r>
              <a:rPr lang="sl-SI" dirty="0" smtClean="0"/>
              <a:t> ?</a:t>
            </a:r>
          </a:p>
          <a:p>
            <a:pPr marL="0" indent="0">
              <a:buNone/>
            </a:pPr>
            <a:r>
              <a:rPr lang="sl-SI" dirty="0" smtClean="0"/>
              <a:t>Je _________ </a:t>
            </a:r>
            <a:r>
              <a:rPr lang="sl-SI" dirty="0" err="1" smtClean="0"/>
              <a:t>slovène</a:t>
            </a:r>
            <a:r>
              <a:rPr lang="sl-SI" dirty="0" smtClean="0"/>
              <a:t>, pas </a:t>
            </a:r>
            <a:r>
              <a:rPr lang="sl-SI" dirty="0" err="1" smtClean="0"/>
              <a:t>russe</a:t>
            </a:r>
            <a:r>
              <a:rPr lang="sl-SI" dirty="0" smtClean="0"/>
              <a:t> !</a:t>
            </a:r>
          </a:p>
          <a:p>
            <a:pPr marL="0" indent="0">
              <a:buNone/>
            </a:pPr>
            <a:r>
              <a:rPr lang="sl-SI" dirty="0" err="1" smtClean="0"/>
              <a:t>Nous</a:t>
            </a:r>
            <a:r>
              <a:rPr lang="sl-SI" dirty="0" smtClean="0"/>
              <a:t> ___________ de la </a:t>
            </a:r>
            <a:r>
              <a:rPr lang="sl-SI" dirty="0" err="1" smtClean="0"/>
              <a:t>salade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r>
              <a:rPr lang="sl-SI" dirty="0" smtClean="0"/>
              <a:t>Tu ____________ </a:t>
            </a:r>
            <a:r>
              <a:rPr lang="sl-SI" dirty="0" err="1" smtClean="0"/>
              <a:t>maman</a:t>
            </a:r>
            <a:r>
              <a:rPr lang="sl-SI" dirty="0" smtClean="0"/>
              <a:t> </a:t>
            </a:r>
            <a:r>
              <a:rPr lang="sl-SI" dirty="0" err="1" smtClean="0"/>
              <a:t>ou</a:t>
            </a:r>
            <a:r>
              <a:rPr lang="sl-SI" dirty="0" smtClean="0"/>
              <a:t> je le </a:t>
            </a:r>
            <a:r>
              <a:rPr lang="sl-SI" dirty="0" err="1" smtClean="0"/>
              <a:t>fais</a:t>
            </a:r>
            <a:r>
              <a:rPr lang="sl-SI" dirty="0" smtClean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2367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90361"/>
          </a:xfrm>
        </p:spPr>
        <p:txBody>
          <a:bodyPr/>
          <a:lstStyle/>
          <a:p>
            <a:r>
              <a:rPr lang="sl-SI" dirty="0" err="1" smtClean="0"/>
              <a:t>Exercice</a:t>
            </a:r>
            <a:r>
              <a:rPr lang="sl-SI" dirty="0" smtClean="0"/>
              <a:t> - </a:t>
            </a:r>
            <a:r>
              <a:rPr lang="sl-SI" dirty="0" err="1" smtClean="0"/>
              <a:t>solutions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58097"/>
            <a:ext cx="10178322" cy="4421495"/>
          </a:xfrm>
        </p:spPr>
        <p:txBody>
          <a:bodyPr/>
          <a:lstStyle/>
          <a:p>
            <a:pPr marL="0" indent="0">
              <a:buNone/>
            </a:pPr>
            <a:r>
              <a:rPr lang="sl-SI" dirty="0" err="1"/>
              <a:t>Appeler</a:t>
            </a:r>
            <a:r>
              <a:rPr lang="sl-SI" dirty="0"/>
              <a:t> (2x)	</a:t>
            </a:r>
            <a:r>
              <a:rPr lang="sl-SI" dirty="0" err="1"/>
              <a:t>Écouter</a:t>
            </a:r>
            <a:r>
              <a:rPr lang="sl-SI" dirty="0"/>
              <a:t>		</a:t>
            </a:r>
            <a:r>
              <a:rPr lang="sl-SI" dirty="0" err="1"/>
              <a:t>Participer</a:t>
            </a:r>
            <a:r>
              <a:rPr lang="sl-SI" dirty="0"/>
              <a:t>	</a:t>
            </a:r>
            <a:r>
              <a:rPr lang="sl-SI" dirty="0" err="1"/>
              <a:t>Téléphoner</a:t>
            </a:r>
            <a:r>
              <a:rPr lang="sl-SI" dirty="0"/>
              <a:t>	</a:t>
            </a:r>
            <a:r>
              <a:rPr lang="sl-SI" dirty="0" err="1"/>
              <a:t>Manger</a:t>
            </a:r>
            <a:r>
              <a:rPr lang="sl-SI" dirty="0"/>
              <a:t>		Être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 err="1"/>
              <a:t>Michel</a:t>
            </a:r>
            <a:r>
              <a:rPr lang="sl-SI" dirty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appelle</a:t>
            </a:r>
            <a:r>
              <a:rPr lang="sl-SI" dirty="0" smtClean="0"/>
              <a:t> </a:t>
            </a:r>
            <a:r>
              <a:rPr lang="sl-SI" dirty="0" err="1"/>
              <a:t>Ivonne</a:t>
            </a:r>
            <a:r>
              <a:rPr lang="sl-SI" dirty="0"/>
              <a:t>.</a:t>
            </a:r>
          </a:p>
          <a:p>
            <a:pPr marL="0" indent="0">
              <a:buNone/>
            </a:pPr>
            <a:r>
              <a:rPr lang="sl-SI" dirty="0"/>
              <a:t>Jacques, tu </a:t>
            </a:r>
            <a:r>
              <a:rPr lang="sl-SI" dirty="0" err="1" smtClean="0">
                <a:solidFill>
                  <a:srgbClr val="FF0000"/>
                </a:solidFill>
              </a:rPr>
              <a:t>participes</a:t>
            </a:r>
            <a:r>
              <a:rPr lang="sl-SI" dirty="0" smtClean="0"/>
              <a:t> </a:t>
            </a:r>
            <a:r>
              <a:rPr lang="sl-SI" dirty="0"/>
              <a:t>à la </a:t>
            </a:r>
            <a:r>
              <a:rPr lang="sl-SI" dirty="0" err="1"/>
              <a:t>célébration</a:t>
            </a:r>
            <a:r>
              <a:rPr lang="sl-SI" dirty="0"/>
              <a:t> de </a:t>
            </a:r>
            <a:r>
              <a:rPr lang="sl-SI" dirty="0" err="1"/>
              <a:t>mon</a:t>
            </a:r>
            <a:r>
              <a:rPr lang="sl-SI" dirty="0"/>
              <a:t> </a:t>
            </a:r>
            <a:r>
              <a:rPr lang="sl-SI" dirty="0" err="1"/>
              <a:t>anniversaire</a:t>
            </a:r>
            <a:r>
              <a:rPr lang="sl-SI" dirty="0"/>
              <a:t> ?</a:t>
            </a:r>
          </a:p>
          <a:p>
            <a:pPr marL="0" indent="0">
              <a:buNone/>
            </a:pPr>
            <a:r>
              <a:rPr lang="sl-SI" dirty="0"/>
              <a:t>Édith et Julie </a:t>
            </a:r>
            <a:r>
              <a:rPr lang="sl-SI" dirty="0" err="1" smtClean="0">
                <a:solidFill>
                  <a:srgbClr val="FF0000"/>
                </a:solidFill>
              </a:rPr>
              <a:t>écoutent</a:t>
            </a:r>
            <a:r>
              <a:rPr lang="sl-SI" dirty="0" smtClean="0"/>
              <a:t> </a:t>
            </a:r>
            <a:r>
              <a:rPr lang="sl-SI" dirty="0"/>
              <a:t>la </a:t>
            </a:r>
            <a:r>
              <a:rPr lang="sl-SI" dirty="0" err="1"/>
              <a:t>musique</a:t>
            </a:r>
            <a:r>
              <a:rPr lang="sl-SI" dirty="0"/>
              <a:t>.</a:t>
            </a:r>
          </a:p>
          <a:p>
            <a:pPr marL="0" indent="0">
              <a:buNone/>
            </a:pPr>
            <a:r>
              <a:rPr lang="sl-SI" dirty="0"/>
              <a:t>Vous </a:t>
            </a:r>
            <a:r>
              <a:rPr lang="sl-SI" dirty="0" err="1"/>
              <a:t>vous</a:t>
            </a:r>
            <a:r>
              <a:rPr lang="sl-SI" dirty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appelez</a:t>
            </a:r>
            <a:r>
              <a:rPr lang="sl-SI" dirty="0" smtClean="0"/>
              <a:t> </a:t>
            </a:r>
            <a:r>
              <a:rPr lang="sl-SI" dirty="0"/>
              <a:t>Nicolas et </a:t>
            </a:r>
            <a:r>
              <a:rPr lang="sl-SI" dirty="0" err="1"/>
              <a:t>Nicotine</a:t>
            </a:r>
            <a:r>
              <a:rPr lang="sl-SI" dirty="0"/>
              <a:t> ?</a:t>
            </a:r>
          </a:p>
          <a:p>
            <a:pPr marL="0" indent="0">
              <a:buNone/>
            </a:pPr>
            <a:r>
              <a:rPr lang="sl-SI" dirty="0"/>
              <a:t>Je </a:t>
            </a:r>
            <a:r>
              <a:rPr lang="sl-SI" dirty="0" err="1" smtClean="0">
                <a:solidFill>
                  <a:srgbClr val="FF0000"/>
                </a:solidFill>
              </a:rPr>
              <a:t>suis</a:t>
            </a:r>
            <a:r>
              <a:rPr lang="sl-SI" dirty="0" smtClean="0"/>
              <a:t> </a:t>
            </a:r>
            <a:r>
              <a:rPr lang="sl-SI" dirty="0" err="1"/>
              <a:t>slovène</a:t>
            </a:r>
            <a:r>
              <a:rPr lang="sl-SI" dirty="0"/>
              <a:t>, pas </a:t>
            </a:r>
            <a:r>
              <a:rPr lang="sl-SI" dirty="0" err="1"/>
              <a:t>russe</a:t>
            </a:r>
            <a:r>
              <a:rPr lang="sl-SI" dirty="0"/>
              <a:t> !</a:t>
            </a:r>
          </a:p>
          <a:p>
            <a:pPr marL="0" indent="0">
              <a:buNone/>
            </a:pPr>
            <a:r>
              <a:rPr lang="sl-SI" dirty="0" err="1"/>
              <a:t>Nous</a:t>
            </a:r>
            <a:r>
              <a:rPr lang="sl-SI" dirty="0"/>
              <a:t> </a:t>
            </a:r>
            <a:r>
              <a:rPr lang="sl-SI" dirty="0" err="1" smtClean="0">
                <a:solidFill>
                  <a:srgbClr val="FF0000"/>
                </a:solidFill>
              </a:rPr>
              <a:t>mangeons</a:t>
            </a:r>
            <a:r>
              <a:rPr lang="sl-SI" dirty="0" smtClean="0"/>
              <a:t> </a:t>
            </a:r>
            <a:r>
              <a:rPr lang="sl-SI" dirty="0"/>
              <a:t>de la </a:t>
            </a:r>
            <a:r>
              <a:rPr lang="sl-SI" dirty="0" err="1"/>
              <a:t>salade</a:t>
            </a:r>
            <a:r>
              <a:rPr lang="sl-SI" dirty="0"/>
              <a:t>.</a:t>
            </a:r>
          </a:p>
          <a:p>
            <a:pPr marL="0" indent="0">
              <a:buNone/>
            </a:pPr>
            <a:r>
              <a:rPr lang="sl-SI" dirty="0"/>
              <a:t>Tu </a:t>
            </a:r>
            <a:r>
              <a:rPr lang="sl-SI" dirty="0" err="1" smtClean="0">
                <a:solidFill>
                  <a:srgbClr val="FF0000"/>
                </a:solidFill>
              </a:rPr>
              <a:t>appelles</a:t>
            </a:r>
            <a:r>
              <a:rPr lang="sl-SI" dirty="0" smtClean="0"/>
              <a:t> </a:t>
            </a:r>
            <a:r>
              <a:rPr lang="sl-SI" dirty="0" err="1"/>
              <a:t>maman</a:t>
            </a:r>
            <a:r>
              <a:rPr lang="sl-SI" dirty="0"/>
              <a:t> </a:t>
            </a:r>
            <a:r>
              <a:rPr lang="sl-SI" dirty="0" err="1"/>
              <a:t>ou</a:t>
            </a:r>
            <a:r>
              <a:rPr lang="sl-SI" dirty="0"/>
              <a:t> je le </a:t>
            </a:r>
            <a:r>
              <a:rPr lang="sl-SI" dirty="0" err="1"/>
              <a:t>fais</a:t>
            </a:r>
            <a:r>
              <a:rPr lang="sl-SI" dirty="0"/>
              <a:t> </a:t>
            </a:r>
            <a:r>
              <a:rPr lang="sl-SI" dirty="0" smtClean="0"/>
              <a:t>?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321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02718"/>
          </a:xfrm>
        </p:spPr>
        <p:txBody>
          <a:bodyPr/>
          <a:lstStyle/>
          <a:p>
            <a:r>
              <a:rPr lang="sl-SI" dirty="0" err="1" smtClean="0"/>
              <a:t>Révision</a:t>
            </a:r>
            <a:endParaRPr lang="fr-FR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83956"/>
            <a:ext cx="10178322" cy="5152767"/>
          </a:xfrm>
        </p:spPr>
        <p:txBody>
          <a:bodyPr>
            <a:normAutofit lnSpcReduction="10000"/>
          </a:bodyPr>
          <a:lstStyle/>
          <a:p>
            <a:r>
              <a:rPr lang="sl-SI" dirty="0" err="1" smtClean="0"/>
              <a:t>Bonjour</a:t>
            </a:r>
            <a:r>
              <a:rPr lang="sl-SI" dirty="0" smtClean="0"/>
              <a:t>, je </a:t>
            </a:r>
            <a:r>
              <a:rPr lang="sl-SI" dirty="0" err="1" smtClean="0"/>
              <a:t>m‘appelle</a:t>
            </a:r>
            <a:r>
              <a:rPr lang="sl-SI" dirty="0" smtClean="0"/>
              <a:t> </a:t>
            </a:r>
            <a:r>
              <a:rPr lang="sl-SI" dirty="0" err="1" smtClean="0"/>
              <a:t>Shanaz</a:t>
            </a:r>
            <a:r>
              <a:rPr lang="sl-SI" dirty="0" smtClean="0"/>
              <a:t> </a:t>
            </a:r>
            <a:r>
              <a:rPr lang="sl-SI" dirty="0" err="1" smtClean="0"/>
              <a:t>Haba</a:t>
            </a:r>
            <a:r>
              <a:rPr lang="sl-SI" dirty="0" smtClean="0"/>
              <a:t>,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indienne</a:t>
            </a:r>
            <a:r>
              <a:rPr lang="sl-SI" dirty="0" smtClean="0"/>
              <a:t>,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ingénieure</a:t>
            </a:r>
            <a:r>
              <a:rPr lang="sl-SI" dirty="0" smtClean="0"/>
              <a:t> </a:t>
            </a:r>
            <a:r>
              <a:rPr lang="sl-SI" dirty="0" err="1" smtClean="0"/>
              <a:t>dans</a:t>
            </a:r>
            <a:r>
              <a:rPr lang="sl-SI" dirty="0" smtClean="0"/>
              <a:t> </a:t>
            </a:r>
            <a:r>
              <a:rPr lang="sl-SI" dirty="0" err="1" smtClean="0"/>
              <a:t>une</a:t>
            </a:r>
            <a:r>
              <a:rPr lang="sl-SI" dirty="0" smtClean="0"/>
              <a:t> </a:t>
            </a:r>
            <a:r>
              <a:rPr lang="sl-SI" dirty="0" err="1" smtClean="0"/>
              <a:t>entreprise</a:t>
            </a:r>
            <a:r>
              <a:rPr lang="sl-SI" dirty="0" smtClean="0"/>
              <a:t> </a:t>
            </a:r>
            <a:r>
              <a:rPr lang="sl-SI" dirty="0" err="1" smtClean="0"/>
              <a:t>française</a:t>
            </a:r>
            <a:r>
              <a:rPr lang="sl-SI" dirty="0" smtClean="0"/>
              <a:t> à Toulouse. Je </a:t>
            </a:r>
            <a:r>
              <a:rPr lang="sl-SI" dirty="0" err="1" smtClean="0"/>
              <a:t>parle</a:t>
            </a:r>
            <a:r>
              <a:rPr lang="sl-SI" dirty="0" smtClean="0"/>
              <a:t> </a:t>
            </a:r>
            <a:r>
              <a:rPr lang="sl-SI" dirty="0" err="1" smtClean="0"/>
              <a:t>français</a:t>
            </a:r>
            <a:r>
              <a:rPr lang="sl-SI" dirty="0" smtClean="0"/>
              <a:t> et </a:t>
            </a:r>
            <a:r>
              <a:rPr lang="sl-SI" dirty="0" err="1" smtClean="0"/>
              <a:t>anglais</a:t>
            </a:r>
            <a:r>
              <a:rPr lang="sl-SI" dirty="0" smtClean="0"/>
              <a:t> </a:t>
            </a:r>
            <a:r>
              <a:rPr lang="sl-SI" dirty="0" err="1" smtClean="0"/>
              <a:t>avec</a:t>
            </a:r>
            <a:r>
              <a:rPr lang="sl-SI" dirty="0" smtClean="0"/>
              <a:t> mes </a:t>
            </a:r>
            <a:r>
              <a:rPr lang="sl-SI" dirty="0" err="1" smtClean="0"/>
              <a:t>collaborateurs</a:t>
            </a:r>
            <a:r>
              <a:rPr lang="sl-SI" dirty="0" smtClean="0"/>
              <a:t> à </a:t>
            </a:r>
            <a:r>
              <a:rPr lang="sl-SI" dirty="0" err="1" smtClean="0"/>
              <a:t>l‘étranger</a:t>
            </a:r>
            <a:r>
              <a:rPr lang="sl-SI" dirty="0" smtClean="0"/>
              <a:t>. </a:t>
            </a:r>
            <a:r>
              <a:rPr lang="sl-SI" dirty="0" err="1" smtClean="0"/>
              <a:t>Ils</a:t>
            </a:r>
            <a:r>
              <a:rPr lang="sl-SI" dirty="0" smtClean="0"/>
              <a:t> </a:t>
            </a:r>
            <a:r>
              <a:rPr lang="sl-SI" dirty="0" err="1" smtClean="0"/>
              <a:t>sont</a:t>
            </a:r>
            <a:r>
              <a:rPr lang="sl-SI" dirty="0" smtClean="0"/>
              <a:t> </a:t>
            </a:r>
            <a:r>
              <a:rPr lang="sl-SI" dirty="0" err="1" smtClean="0"/>
              <a:t>canadiens</a:t>
            </a:r>
            <a:r>
              <a:rPr lang="sl-SI" dirty="0" smtClean="0"/>
              <a:t>, </a:t>
            </a:r>
            <a:r>
              <a:rPr lang="sl-SI" dirty="0" err="1" smtClean="0"/>
              <a:t>espagnols</a:t>
            </a:r>
            <a:r>
              <a:rPr lang="sl-SI" dirty="0" smtClean="0"/>
              <a:t>, </a:t>
            </a:r>
            <a:r>
              <a:rPr lang="sl-SI" dirty="0" err="1" smtClean="0"/>
              <a:t>allemands</a:t>
            </a:r>
            <a:r>
              <a:rPr lang="sl-SI" dirty="0" smtClean="0"/>
              <a:t>, </a:t>
            </a:r>
            <a:r>
              <a:rPr lang="sl-SI" dirty="0" err="1" smtClean="0"/>
              <a:t>américains</a:t>
            </a:r>
            <a:r>
              <a:rPr lang="sl-SI" dirty="0" smtClean="0"/>
              <a:t> et </a:t>
            </a:r>
            <a:r>
              <a:rPr lang="sl-SI" dirty="0" err="1" smtClean="0"/>
              <a:t>canadiens</a:t>
            </a:r>
            <a:r>
              <a:rPr lang="sl-SI" dirty="0" smtClean="0"/>
              <a:t>.</a:t>
            </a:r>
            <a:endParaRPr lang="sl-SI" dirty="0"/>
          </a:p>
          <a:p>
            <a:r>
              <a:rPr lang="sl-SI" dirty="0" err="1" smtClean="0"/>
              <a:t>Bonjour</a:t>
            </a:r>
            <a:r>
              <a:rPr lang="sl-SI" dirty="0" smtClean="0"/>
              <a:t>, </a:t>
            </a:r>
            <a:r>
              <a:rPr lang="sl-SI" dirty="0" err="1" smtClean="0"/>
              <a:t>mon</a:t>
            </a:r>
            <a:r>
              <a:rPr lang="sl-SI" dirty="0" smtClean="0"/>
              <a:t> </a:t>
            </a:r>
            <a:r>
              <a:rPr lang="sl-SI" dirty="0" err="1" smtClean="0"/>
              <a:t>nom</a:t>
            </a:r>
            <a:r>
              <a:rPr lang="sl-SI" dirty="0" smtClean="0"/>
              <a:t> </a:t>
            </a:r>
            <a:r>
              <a:rPr lang="sl-SI" dirty="0" err="1" smtClean="0"/>
              <a:t>est</a:t>
            </a:r>
            <a:r>
              <a:rPr lang="sl-SI" dirty="0" smtClean="0"/>
              <a:t> Thomas </a:t>
            </a:r>
            <a:r>
              <a:rPr lang="sl-SI" dirty="0" err="1" smtClean="0"/>
              <a:t>Dufaux</a:t>
            </a:r>
            <a:r>
              <a:rPr lang="sl-SI" dirty="0" smtClean="0"/>
              <a:t>.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belge</a:t>
            </a:r>
            <a:r>
              <a:rPr lang="sl-SI" dirty="0" smtClean="0"/>
              <a:t> et je </a:t>
            </a:r>
            <a:r>
              <a:rPr lang="sl-SI" dirty="0" err="1" smtClean="0"/>
              <a:t>suis</a:t>
            </a:r>
            <a:r>
              <a:rPr lang="sl-SI" dirty="0" smtClean="0"/>
              <a:t> </a:t>
            </a:r>
            <a:r>
              <a:rPr lang="sl-SI" dirty="0" err="1" smtClean="0"/>
              <a:t>informaticien</a:t>
            </a:r>
            <a:r>
              <a:rPr lang="sl-SI" dirty="0" smtClean="0"/>
              <a:t> à </a:t>
            </a:r>
            <a:r>
              <a:rPr lang="sl-SI" dirty="0" err="1" smtClean="0"/>
              <a:t>Bruxelles</a:t>
            </a:r>
            <a:r>
              <a:rPr lang="sl-SI" dirty="0" smtClean="0"/>
              <a:t>. Je </a:t>
            </a:r>
            <a:r>
              <a:rPr lang="sl-SI" dirty="0" err="1" smtClean="0"/>
              <a:t>suis</a:t>
            </a:r>
            <a:r>
              <a:rPr lang="sl-SI" dirty="0" smtClean="0"/>
              <a:t> en </a:t>
            </a:r>
            <a:r>
              <a:rPr lang="sl-SI" dirty="0" err="1" smtClean="0"/>
              <a:t>contact</a:t>
            </a:r>
            <a:r>
              <a:rPr lang="sl-SI" dirty="0" smtClean="0"/>
              <a:t> </a:t>
            </a:r>
            <a:r>
              <a:rPr lang="sl-SI" dirty="0" err="1" smtClean="0"/>
              <a:t>avec</a:t>
            </a:r>
            <a:r>
              <a:rPr lang="sl-SI" dirty="0" smtClean="0"/>
              <a:t> des </a:t>
            </a:r>
            <a:r>
              <a:rPr lang="sl-SI" dirty="0" err="1" smtClean="0"/>
              <a:t>entreprises</a:t>
            </a:r>
            <a:r>
              <a:rPr lang="sl-SI" dirty="0" smtClean="0"/>
              <a:t> </a:t>
            </a:r>
            <a:r>
              <a:rPr lang="sl-SI" dirty="0" err="1" smtClean="0"/>
              <a:t>asiatiques</a:t>
            </a:r>
            <a:r>
              <a:rPr lang="sl-SI" dirty="0" smtClean="0"/>
              <a:t>, </a:t>
            </a:r>
            <a:r>
              <a:rPr lang="sl-SI" dirty="0" err="1" smtClean="0"/>
              <a:t>australiennes</a:t>
            </a:r>
            <a:r>
              <a:rPr lang="sl-SI" dirty="0" smtClean="0"/>
              <a:t> et </a:t>
            </a:r>
            <a:r>
              <a:rPr lang="sl-SI" dirty="0" err="1" smtClean="0"/>
              <a:t>sud-africaines</a:t>
            </a:r>
            <a:r>
              <a:rPr lang="sl-SI" dirty="0" smtClean="0"/>
              <a:t>. Les </a:t>
            </a:r>
            <a:r>
              <a:rPr lang="sl-SI" dirty="0" err="1" smtClean="0"/>
              <a:t>langues</a:t>
            </a:r>
            <a:r>
              <a:rPr lang="sl-SI" dirty="0" smtClean="0"/>
              <a:t> de </a:t>
            </a:r>
            <a:r>
              <a:rPr lang="sl-SI" dirty="0" err="1" smtClean="0"/>
              <a:t>travail</a:t>
            </a:r>
            <a:r>
              <a:rPr lang="sl-SI" dirty="0" smtClean="0"/>
              <a:t> </a:t>
            </a:r>
            <a:r>
              <a:rPr lang="sl-SI" dirty="0" err="1" smtClean="0"/>
              <a:t>sont</a:t>
            </a:r>
            <a:r>
              <a:rPr lang="sl-SI" dirty="0" smtClean="0"/>
              <a:t> </a:t>
            </a:r>
            <a:r>
              <a:rPr lang="sl-SI" dirty="0" err="1" smtClean="0"/>
              <a:t>l‘anglais</a:t>
            </a:r>
            <a:r>
              <a:rPr lang="sl-SI" dirty="0" smtClean="0"/>
              <a:t>, le </a:t>
            </a:r>
            <a:r>
              <a:rPr lang="sl-SI" dirty="0" err="1" smtClean="0"/>
              <a:t>japonais</a:t>
            </a:r>
            <a:r>
              <a:rPr lang="sl-SI" dirty="0" smtClean="0"/>
              <a:t> et le </a:t>
            </a:r>
            <a:r>
              <a:rPr lang="sl-SI" dirty="0" err="1" smtClean="0"/>
              <a:t>chinois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 err="1" smtClean="0"/>
              <a:t>Pour</a:t>
            </a:r>
            <a:r>
              <a:rPr lang="sl-SI" dirty="0" smtClean="0"/>
              <a:t> </a:t>
            </a:r>
            <a:r>
              <a:rPr lang="sl-SI" dirty="0" err="1" smtClean="0"/>
              <a:t>chaque</a:t>
            </a:r>
            <a:r>
              <a:rPr lang="sl-SI" dirty="0" smtClean="0"/>
              <a:t> </a:t>
            </a:r>
            <a:r>
              <a:rPr lang="sl-SI" dirty="0" err="1" smtClean="0"/>
              <a:t>personne</a:t>
            </a:r>
            <a:r>
              <a:rPr lang="sl-SI" dirty="0" smtClean="0"/>
              <a:t> </a:t>
            </a:r>
            <a:r>
              <a:rPr lang="sl-SI" dirty="0" err="1" smtClean="0"/>
              <a:t>répérez</a:t>
            </a:r>
            <a:r>
              <a:rPr lang="sl-SI" dirty="0" smtClean="0"/>
              <a:t> les </a:t>
            </a:r>
            <a:r>
              <a:rPr lang="sl-SI" dirty="0" err="1" smtClean="0"/>
              <a:t>informations</a:t>
            </a:r>
            <a:r>
              <a:rPr lang="sl-SI" dirty="0" smtClean="0"/>
              <a:t> </a:t>
            </a:r>
            <a:r>
              <a:rPr lang="sl-SI" dirty="0" err="1" smtClean="0"/>
              <a:t>suivantes</a:t>
            </a:r>
            <a:r>
              <a:rPr lang="sl-SI" dirty="0" smtClean="0"/>
              <a:t>:</a:t>
            </a:r>
          </a:p>
          <a:p>
            <a:pPr lvl="1"/>
            <a:r>
              <a:rPr lang="sl-SI" dirty="0" err="1" smtClean="0"/>
              <a:t>Prénom</a:t>
            </a:r>
            <a:r>
              <a:rPr lang="sl-SI" dirty="0" smtClean="0"/>
              <a:t> :</a:t>
            </a:r>
          </a:p>
          <a:p>
            <a:pPr lvl="1"/>
            <a:r>
              <a:rPr lang="sl-SI" dirty="0" err="1" smtClean="0"/>
              <a:t>Nom</a:t>
            </a:r>
            <a:r>
              <a:rPr lang="sl-SI" dirty="0" smtClean="0"/>
              <a:t> :</a:t>
            </a:r>
          </a:p>
          <a:p>
            <a:pPr lvl="1"/>
            <a:r>
              <a:rPr lang="sl-SI" dirty="0" err="1" smtClean="0"/>
              <a:t>Nationalité</a:t>
            </a:r>
            <a:r>
              <a:rPr lang="sl-SI" dirty="0" smtClean="0"/>
              <a:t> : </a:t>
            </a:r>
          </a:p>
          <a:p>
            <a:pPr lvl="1"/>
            <a:r>
              <a:rPr lang="sl-SI" dirty="0" err="1" smtClean="0"/>
              <a:t>Profession</a:t>
            </a:r>
            <a:r>
              <a:rPr lang="sl-SI" dirty="0" smtClean="0"/>
              <a:t> :</a:t>
            </a:r>
          </a:p>
          <a:p>
            <a:pPr lvl="1"/>
            <a:r>
              <a:rPr lang="sl-SI" dirty="0" err="1" smtClean="0"/>
              <a:t>Lieu</a:t>
            </a:r>
            <a:r>
              <a:rPr lang="sl-SI" dirty="0" smtClean="0"/>
              <a:t> de </a:t>
            </a:r>
            <a:r>
              <a:rPr lang="sl-SI" dirty="0" err="1" smtClean="0"/>
              <a:t>travail</a:t>
            </a:r>
            <a:r>
              <a:rPr lang="sl-SI" dirty="0" smtClean="0"/>
              <a:t> :</a:t>
            </a:r>
          </a:p>
          <a:p>
            <a:pPr lvl="1"/>
            <a:r>
              <a:rPr lang="sl-SI" dirty="0" err="1" smtClean="0"/>
              <a:t>Langues</a:t>
            </a:r>
            <a:r>
              <a:rPr lang="sl-SI" dirty="0" smtClean="0"/>
              <a:t> </a:t>
            </a:r>
            <a:r>
              <a:rPr lang="sl-SI" dirty="0" err="1" smtClean="0"/>
              <a:t>parlées</a:t>
            </a:r>
            <a:r>
              <a:rPr lang="sl-SI" dirty="0" smtClean="0"/>
              <a:t>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483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160</TotalTime>
  <Words>1134</Words>
  <Application>Microsoft Office PowerPoint</Application>
  <PresentationFormat>Širokozaslonsko</PresentationFormat>
  <Paragraphs>305</Paragraphs>
  <Slides>19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19</vt:i4>
      </vt:variant>
    </vt:vector>
  </HeadingPairs>
  <TitlesOfParts>
    <vt:vector size="24" baseType="lpstr">
      <vt:lpstr>Arial</vt:lpstr>
      <vt:lpstr>Berlin Sans FB</vt:lpstr>
      <vt:lpstr>Gill Sans MT</vt:lpstr>
      <vt:lpstr>Wingdings</vt:lpstr>
      <vt:lpstr>Badge</vt:lpstr>
      <vt:lpstr>Le français des affaires A1</vt:lpstr>
      <vt:lpstr>Les langues</vt:lpstr>
      <vt:lpstr>Les langues</vt:lpstr>
      <vt:lpstr>Le verbe „parler“</vt:lpstr>
      <vt:lpstr>PowerPointova predstavitev</vt:lpstr>
      <vt:lpstr>PowerPointova predstavitev</vt:lpstr>
      <vt:lpstr>Exercice</vt:lpstr>
      <vt:lpstr>Exercice - solutions</vt:lpstr>
      <vt:lpstr>Révision</vt:lpstr>
      <vt:lpstr>PowerPointova predstavitev</vt:lpstr>
      <vt:lpstr>Les numéros</vt:lpstr>
      <vt:lpstr>PowerPointova predstavitev</vt:lpstr>
      <vt:lpstr>PowerPointova predstavitev</vt:lpstr>
      <vt:lpstr>PowerPointova predstavitev</vt:lpstr>
      <vt:lpstr>PowerPointova predstavitev</vt:lpstr>
      <vt:lpstr>Écoutez et écrivez le numéro des portes</vt:lpstr>
      <vt:lpstr>Écrivez le total en chiffres et en lettres</vt:lpstr>
      <vt:lpstr>PowerPointova predstavitev</vt:lpstr>
      <vt:lpstr>Faies des phrases comme dans l‘exemple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français des affaires A1</dc:title>
  <dc:creator>Jan Rant</dc:creator>
  <cp:lastModifiedBy>Jan Rant</cp:lastModifiedBy>
  <cp:revision>17</cp:revision>
  <dcterms:created xsi:type="dcterms:W3CDTF">2018-02-28T13:07:50Z</dcterms:created>
  <dcterms:modified xsi:type="dcterms:W3CDTF">2018-03-07T13:41:50Z</dcterms:modified>
</cp:coreProperties>
</file>