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67" r:id="rId9"/>
    <p:sldId id="284" r:id="rId10"/>
    <p:sldId id="283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59" r:id="rId23"/>
    <p:sldId id="285" r:id="rId24"/>
    <p:sldId id="286" r:id="rId25"/>
    <p:sldId id="280" r:id="rId26"/>
    <p:sldId id="282" r:id="rId27"/>
    <p:sldId id="281" r:id="rId28"/>
    <p:sldId id="288" r:id="rId29"/>
    <p:sldId id="289" r:id="rId30"/>
    <p:sldId id="309" r:id="rId31"/>
    <p:sldId id="310" r:id="rId32"/>
    <p:sldId id="311" r:id="rId33"/>
    <p:sldId id="312" r:id="rId34"/>
    <p:sldId id="313" r:id="rId35"/>
    <p:sldId id="296" r:id="rId36"/>
    <p:sldId id="314" r:id="rId37"/>
    <p:sldId id="315" r:id="rId38"/>
    <p:sldId id="316" r:id="rId39"/>
    <p:sldId id="306" r:id="rId40"/>
    <p:sldId id="307" r:id="rId41"/>
    <p:sldId id="317" r:id="rId42"/>
    <p:sldId id="318" r:id="rId43"/>
    <p:sldId id="319" r:id="rId44"/>
    <p:sldId id="320" r:id="rId45"/>
    <p:sldId id="322" r:id="rId46"/>
    <p:sldId id="323" r:id="rId47"/>
    <p:sldId id="324" r:id="rId48"/>
    <p:sldId id="325" r:id="rId49"/>
    <p:sldId id="326" r:id="rId50"/>
    <p:sldId id="327" r:id="rId51"/>
    <p:sldId id="328" r:id="rId52"/>
    <p:sldId id="329" r:id="rId53"/>
    <p:sldId id="330" r:id="rId54"/>
    <p:sldId id="331" r:id="rId55"/>
    <p:sldId id="332" r:id="rId56"/>
    <p:sldId id="340" r:id="rId57"/>
    <p:sldId id="333" r:id="rId58"/>
    <p:sldId id="334" r:id="rId59"/>
    <p:sldId id="335" r:id="rId60"/>
    <p:sldId id="336" r:id="rId61"/>
    <p:sldId id="337" r:id="rId62"/>
    <p:sldId id="338" r:id="rId63"/>
    <p:sldId id="339" r:id="rId64"/>
    <p:sldId id="341" r:id="rId65"/>
    <p:sldId id="342" r:id="rId66"/>
    <p:sldId id="343" r:id="rId67"/>
    <p:sldId id="345" r:id="rId6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4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716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79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8540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6207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19204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69" y="29051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62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8838015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0791067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13494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39962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9312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14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 smtClean="0"/>
              <a:t>www.mojeznanje.si</a:t>
            </a:r>
            <a:endParaRPr lang="sl-SI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575" y="5646772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33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 smtClean="0"/>
              <a:t>ENGLISH</a:t>
            </a:r>
            <a:br>
              <a:rPr lang="sl-SI" dirty="0" smtClean="0"/>
            </a:br>
            <a:r>
              <a:rPr lang="sl-SI" dirty="0" smtClean="0"/>
              <a:t>GRAMMAR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 smtClean="0"/>
              <a:t>ENGLISH TENSES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67192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SIMPLE - USE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lvl="0"/>
            <a:r>
              <a:rPr lang="sl-SI" sz="2800" dirty="0" smtClean="0"/>
              <a:t>Z glagoli stanja (stative/non-</a:t>
            </a:r>
            <a:r>
              <a:rPr lang="sl-SI" sz="2800" dirty="0" err="1" smtClean="0"/>
              <a:t>action</a:t>
            </a:r>
            <a:r>
              <a:rPr lang="sl-SI" sz="2800" dirty="0" smtClean="0"/>
              <a:t> </a:t>
            </a:r>
            <a:r>
              <a:rPr lang="sl-SI" sz="2800" dirty="0" err="1" smtClean="0"/>
              <a:t>verbs</a:t>
            </a:r>
            <a:r>
              <a:rPr lang="sl-SI" sz="2800" dirty="0" smtClean="0"/>
              <a:t>), ko bi drugače uporabili </a:t>
            </a:r>
            <a:r>
              <a:rPr lang="sl-SI" sz="2800" dirty="0" err="1" smtClean="0"/>
              <a:t>present</a:t>
            </a:r>
            <a:r>
              <a:rPr lang="sl-SI" sz="2800" dirty="0" smtClean="0"/>
              <a:t> </a:t>
            </a:r>
            <a:r>
              <a:rPr lang="sl-SI" sz="2800" dirty="0" err="1" smtClean="0"/>
              <a:t>continuous</a:t>
            </a:r>
            <a:r>
              <a:rPr lang="sl-SI" sz="2800" dirty="0" smtClean="0"/>
              <a:t> 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en-GB" sz="2800" dirty="0" smtClean="0"/>
              <a:t>This </a:t>
            </a:r>
            <a:r>
              <a:rPr lang="en-GB" sz="2800" dirty="0"/>
              <a:t>soup </a:t>
            </a:r>
            <a:r>
              <a:rPr lang="en-GB" sz="2800" b="1" dirty="0"/>
              <a:t>tastes</a:t>
            </a:r>
            <a:r>
              <a:rPr lang="en-GB" sz="2800" dirty="0"/>
              <a:t> </a:t>
            </a:r>
            <a:r>
              <a:rPr lang="en-GB" sz="2800" dirty="0" smtClean="0"/>
              <a:t>great.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en-GB" sz="2800" dirty="0" smtClean="0"/>
              <a:t>You </a:t>
            </a:r>
            <a:r>
              <a:rPr lang="en-GB" sz="2800" b="1" dirty="0"/>
              <a:t>look</a:t>
            </a:r>
            <a:r>
              <a:rPr lang="en-GB" sz="2800" dirty="0"/>
              <a:t> </a:t>
            </a:r>
            <a:r>
              <a:rPr lang="en-GB" sz="2800" dirty="0" smtClean="0"/>
              <a:t>fabulous.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en-GB" sz="2800" dirty="0" smtClean="0"/>
              <a:t>I </a:t>
            </a:r>
            <a:r>
              <a:rPr lang="en-GB" sz="2800" b="1" dirty="0"/>
              <a:t>think</a:t>
            </a:r>
            <a:r>
              <a:rPr lang="en-GB" sz="2800" dirty="0"/>
              <a:t> she is very </a:t>
            </a:r>
            <a:r>
              <a:rPr lang="en-GB" sz="2800" dirty="0" smtClean="0"/>
              <a:t>pretty.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en-GB" sz="2800" dirty="0" smtClean="0"/>
              <a:t>I </a:t>
            </a:r>
            <a:r>
              <a:rPr lang="en-GB" sz="2800" b="1" dirty="0"/>
              <a:t>am</a:t>
            </a:r>
            <a:r>
              <a:rPr lang="en-GB" sz="2800" dirty="0"/>
              <a:t> </a:t>
            </a:r>
            <a:r>
              <a:rPr lang="en-GB" sz="2800" dirty="0" smtClean="0"/>
              <a:t>cold.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en-GB" sz="2800" dirty="0" smtClean="0"/>
              <a:t>I </a:t>
            </a:r>
            <a:r>
              <a:rPr lang="en-GB" sz="2800" b="1" dirty="0"/>
              <a:t>promise</a:t>
            </a:r>
            <a:r>
              <a:rPr lang="en-GB" sz="2800" dirty="0"/>
              <a:t> I will help you.</a:t>
            </a:r>
          </a:p>
        </p:txBody>
      </p:sp>
    </p:spTree>
    <p:extLst>
      <p:ext uri="{BB962C8B-B14F-4D97-AF65-F5344CB8AC3E}">
        <p14:creationId xmlns:p14="http://schemas.microsoft.com/office/powerpoint/2010/main" val="94133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SIMPLE - USE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lvl="0"/>
            <a:r>
              <a:rPr lang="sl-SI" sz="2800" dirty="0"/>
              <a:t>Ko govorimo o prihodnosti (stalni urniki)</a:t>
            </a:r>
            <a:br>
              <a:rPr lang="sl-SI" sz="2800" dirty="0"/>
            </a:br>
            <a:r>
              <a:rPr lang="sl-SI" sz="2800" dirty="0" err="1"/>
              <a:t>School</a:t>
            </a:r>
            <a:r>
              <a:rPr lang="sl-SI" sz="2800" dirty="0"/>
              <a:t> </a:t>
            </a:r>
            <a:r>
              <a:rPr lang="sl-SI" sz="2800" b="1" dirty="0" err="1"/>
              <a:t>begins</a:t>
            </a:r>
            <a:r>
              <a:rPr lang="sl-SI" sz="2800" dirty="0"/>
              <a:t> at </a:t>
            </a:r>
            <a:r>
              <a:rPr lang="sl-SI" sz="2800" dirty="0" err="1"/>
              <a:t>nine</a:t>
            </a:r>
            <a:r>
              <a:rPr lang="sl-SI" sz="2800" dirty="0"/>
              <a:t> </a:t>
            </a:r>
            <a:r>
              <a:rPr lang="sl-SI" sz="2800" dirty="0" err="1"/>
              <a:t>tomorrow</a:t>
            </a:r>
            <a:r>
              <a:rPr lang="sl-SI" sz="2800" dirty="0"/>
              <a:t>.</a:t>
            </a:r>
            <a:br>
              <a:rPr lang="sl-SI" sz="2800" dirty="0"/>
            </a:br>
            <a:r>
              <a:rPr lang="sl-SI" sz="2800" dirty="0" err="1"/>
              <a:t>Our</a:t>
            </a:r>
            <a:r>
              <a:rPr lang="sl-SI" sz="2800" dirty="0"/>
              <a:t> </a:t>
            </a:r>
            <a:r>
              <a:rPr lang="sl-SI" sz="2800" dirty="0" err="1"/>
              <a:t>train</a:t>
            </a:r>
            <a:r>
              <a:rPr lang="sl-SI" sz="2800" dirty="0"/>
              <a:t> </a:t>
            </a:r>
            <a:r>
              <a:rPr lang="sl-SI" sz="2800" b="1" dirty="0" err="1"/>
              <a:t>leaves</a:t>
            </a:r>
            <a:r>
              <a:rPr lang="sl-SI" sz="2800" dirty="0"/>
              <a:t> at </a:t>
            </a:r>
            <a:r>
              <a:rPr lang="sl-SI" sz="2800" dirty="0" err="1"/>
              <a:t>eleven</a:t>
            </a:r>
            <a:r>
              <a:rPr lang="sl-SI" sz="2800" dirty="0"/>
              <a:t>.</a:t>
            </a:r>
            <a:br>
              <a:rPr lang="sl-SI" sz="2800" dirty="0"/>
            </a:br>
            <a:r>
              <a:rPr lang="sl-SI" sz="2800" dirty="0" err="1"/>
              <a:t>What</a:t>
            </a:r>
            <a:r>
              <a:rPr lang="sl-SI" sz="2800" dirty="0"/>
              <a:t> time </a:t>
            </a:r>
            <a:r>
              <a:rPr lang="sl-SI" sz="2800" b="1" dirty="0" err="1"/>
              <a:t>does</a:t>
            </a:r>
            <a:r>
              <a:rPr lang="sl-SI" sz="2800" dirty="0"/>
              <a:t> </a:t>
            </a:r>
            <a:r>
              <a:rPr lang="sl-SI" sz="2800" dirty="0" err="1"/>
              <a:t>the</a:t>
            </a:r>
            <a:r>
              <a:rPr lang="sl-SI" sz="2800" dirty="0"/>
              <a:t> film </a:t>
            </a:r>
            <a:r>
              <a:rPr lang="sl-SI" sz="2800" b="1" dirty="0"/>
              <a:t>start?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/>
              <a:t>The plane </a:t>
            </a:r>
            <a:r>
              <a:rPr lang="sl-SI" sz="2800" b="1" dirty="0" err="1"/>
              <a:t>doesn't</a:t>
            </a:r>
            <a:r>
              <a:rPr lang="sl-SI" sz="2800" b="1" dirty="0"/>
              <a:t> </a:t>
            </a:r>
            <a:r>
              <a:rPr lang="sl-SI" sz="2800" b="1" dirty="0" err="1"/>
              <a:t>arrive</a:t>
            </a:r>
            <a:r>
              <a:rPr lang="sl-SI" sz="2800" dirty="0"/>
              <a:t> at </a:t>
            </a:r>
            <a:r>
              <a:rPr lang="sl-SI" sz="2800" dirty="0" err="1"/>
              <a:t>seven</a:t>
            </a:r>
            <a:r>
              <a:rPr lang="sl-SI" sz="2800" dirty="0"/>
              <a:t>, it </a:t>
            </a:r>
            <a:r>
              <a:rPr lang="sl-SI" sz="2800" b="1" dirty="0" err="1"/>
              <a:t>arrives</a:t>
            </a:r>
            <a:r>
              <a:rPr lang="sl-SI" sz="2800" dirty="0"/>
              <a:t> at </a:t>
            </a:r>
            <a:r>
              <a:rPr lang="sl-SI" sz="2800" dirty="0" err="1"/>
              <a:t>seven</a:t>
            </a:r>
            <a:r>
              <a:rPr lang="sl-SI" sz="2800" dirty="0"/>
              <a:t> </a:t>
            </a:r>
            <a:r>
              <a:rPr lang="sl-SI" sz="2800" dirty="0" err="1"/>
              <a:t>thirty</a:t>
            </a:r>
            <a:r>
              <a:rPr lang="sl-SI" sz="2800" dirty="0"/>
              <a:t>.</a:t>
            </a:r>
            <a:br>
              <a:rPr lang="sl-SI" sz="2800" dirty="0"/>
            </a:br>
            <a:r>
              <a:rPr lang="sl-SI" sz="2800" dirty="0" err="1"/>
              <a:t>When</a:t>
            </a:r>
            <a:r>
              <a:rPr lang="sl-SI" sz="2800" dirty="0"/>
              <a:t> </a:t>
            </a:r>
            <a:r>
              <a:rPr lang="sl-SI" sz="2800" b="1" dirty="0" err="1"/>
              <a:t>does</a:t>
            </a:r>
            <a:r>
              <a:rPr lang="sl-SI" sz="2800" dirty="0"/>
              <a:t>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class</a:t>
            </a:r>
            <a:r>
              <a:rPr lang="sl-SI" sz="2800" dirty="0"/>
              <a:t> </a:t>
            </a:r>
            <a:r>
              <a:rPr lang="sl-SI" sz="2800" b="1" dirty="0" err="1"/>
              <a:t>finish</a:t>
            </a:r>
            <a:r>
              <a:rPr lang="sl-SI" sz="2800" b="1" dirty="0"/>
              <a:t>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41051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SIMPLE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l-SI" sz="2800" dirty="0"/>
              <a:t>TO BE:</a:t>
            </a:r>
          </a:p>
          <a:p>
            <a:pPr marL="0" indent="0">
              <a:buNone/>
            </a:pPr>
            <a:r>
              <a:rPr lang="sl-SI" sz="2800" dirty="0"/>
              <a:t>+</a:t>
            </a:r>
          </a:p>
          <a:p>
            <a:pPr marL="0" indent="0">
              <a:buNone/>
            </a:pPr>
            <a:r>
              <a:rPr lang="sl-SI" sz="2800" dirty="0"/>
              <a:t>I AM a </a:t>
            </a:r>
            <a:r>
              <a:rPr lang="sl-SI" sz="2800" dirty="0" err="1"/>
              <a:t>student</a:t>
            </a:r>
            <a:r>
              <a:rPr lang="sl-SI" sz="2800" dirty="0"/>
              <a:t>.</a:t>
            </a:r>
          </a:p>
          <a:p>
            <a:pPr marL="0" indent="0">
              <a:buNone/>
            </a:pPr>
            <a:r>
              <a:rPr lang="sl-SI" sz="2800" dirty="0"/>
              <a:t>YOU ARE a </a:t>
            </a:r>
            <a:r>
              <a:rPr lang="sl-SI" sz="2800" dirty="0" err="1"/>
              <a:t>teacher</a:t>
            </a:r>
            <a:r>
              <a:rPr lang="sl-SI" sz="2800" dirty="0"/>
              <a:t>.</a:t>
            </a:r>
          </a:p>
          <a:p>
            <a:pPr marL="0" indent="0">
              <a:buNone/>
            </a:pPr>
            <a:r>
              <a:rPr lang="sl-SI" sz="2800" dirty="0"/>
              <a:t>HE/SHE IS a </a:t>
            </a:r>
            <a:r>
              <a:rPr lang="sl-SI" sz="2800" dirty="0" err="1"/>
              <a:t>lawyer</a:t>
            </a:r>
            <a:r>
              <a:rPr lang="sl-SI" sz="2800" dirty="0"/>
              <a:t>.</a:t>
            </a:r>
          </a:p>
          <a:p>
            <a:pPr marL="0" indent="0">
              <a:buNone/>
            </a:pPr>
            <a:r>
              <a:rPr lang="sl-SI" sz="2800" dirty="0"/>
              <a:t>IT IS a </a:t>
            </a:r>
            <a:r>
              <a:rPr lang="sl-SI" sz="2800" dirty="0" err="1"/>
              <a:t>cat</a:t>
            </a:r>
            <a:r>
              <a:rPr lang="sl-SI" sz="2800" dirty="0"/>
              <a:t>.</a:t>
            </a:r>
          </a:p>
          <a:p>
            <a:pPr marL="0" indent="0">
              <a:buNone/>
            </a:pPr>
            <a:r>
              <a:rPr lang="sl-SI" sz="2800" dirty="0"/>
              <a:t>WE ARE </a:t>
            </a:r>
            <a:r>
              <a:rPr lang="sl-SI" sz="2800" dirty="0" err="1"/>
              <a:t>friends</a:t>
            </a:r>
            <a:r>
              <a:rPr lang="sl-SI" sz="2800" dirty="0"/>
              <a:t>.</a:t>
            </a:r>
          </a:p>
          <a:p>
            <a:pPr marL="0" indent="0">
              <a:buNone/>
            </a:pPr>
            <a:r>
              <a:rPr lang="sl-SI" sz="2800" dirty="0"/>
              <a:t>YOU ARE </a:t>
            </a:r>
            <a:r>
              <a:rPr lang="sl-SI" sz="2800" dirty="0" err="1"/>
              <a:t>my</a:t>
            </a:r>
            <a:r>
              <a:rPr lang="sl-SI" sz="2800" dirty="0"/>
              <a:t> </a:t>
            </a:r>
            <a:r>
              <a:rPr lang="sl-SI" sz="2800" dirty="0" err="1"/>
              <a:t>schoolmates</a:t>
            </a:r>
            <a:r>
              <a:rPr lang="sl-SI" sz="2800" dirty="0"/>
              <a:t>.</a:t>
            </a:r>
          </a:p>
          <a:p>
            <a:pPr marL="0" indent="0">
              <a:buNone/>
            </a:pPr>
            <a:r>
              <a:rPr lang="sl-SI" sz="2800" dirty="0"/>
              <a:t>THEY ARE </a:t>
            </a:r>
            <a:r>
              <a:rPr lang="sl-SI" sz="2800" dirty="0" err="1"/>
              <a:t>my</a:t>
            </a:r>
            <a:r>
              <a:rPr lang="sl-SI" sz="2800" dirty="0"/>
              <a:t> </a:t>
            </a:r>
            <a:r>
              <a:rPr lang="sl-SI" sz="2800" dirty="0" err="1"/>
              <a:t>siblings</a:t>
            </a:r>
            <a:r>
              <a:rPr lang="sl-SI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448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SIMPLE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l-SI" sz="2800" dirty="0"/>
              <a:t>TO BE:</a:t>
            </a:r>
          </a:p>
          <a:p>
            <a:pPr marL="0" indent="0">
              <a:buNone/>
            </a:pPr>
            <a:r>
              <a:rPr lang="sl-SI" sz="2800" dirty="0"/>
              <a:t>-</a:t>
            </a:r>
          </a:p>
          <a:p>
            <a:pPr marL="0" indent="0">
              <a:buNone/>
            </a:pPr>
            <a:r>
              <a:rPr lang="sl-SI" sz="2800" dirty="0"/>
              <a:t>I AM NOT a </a:t>
            </a:r>
            <a:r>
              <a:rPr lang="sl-SI" sz="2800" dirty="0" err="1"/>
              <a:t>student</a:t>
            </a:r>
            <a:r>
              <a:rPr lang="sl-SI" sz="2800" dirty="0"/>
              <a:t>.</a:t>
            </a:r>
          </a:p>
          <a:p>
            <a:pPr marL="0" indent="0">
              <a:buNone/>
            </a:pPr>
            <a:r>
              <a:rPr lang="sl-SI" sz="2800" dirty="0"/>
              <a:t>YOU ARE NOT a </a:t>
            </a:r>
            <a:r>
              <a:rPr lang="sl-SI" sz="2800" dirty="0" err="1"/>
              <a:t>teacher</a:t>
            </a:r>
            <a:r>
              <a:rPr lang="sl-SI" sz="2800" dirty="0"/>
              <a:t>.</a:t>
            </a:r>
          </a:p>
          <a:p>
            <a:pPr marL="0" indent="0">
              <a:buNone/>
            </a:pPr>
            <a:r>
              <a:rPr lang="sl-SI" sz="2800" dirty="0"/>
              <a:t>HE/SHE IS NOT a </a:t>
            </a:r>
            <a:r>
              <a:rPr lang="sl-SI" sz="2800" dirty="0" err="1"/>
              <a:t>lawyer</a:t>
            </a:r>
            <a:r>
              <a:rPr lang="sl-SI" sz="2800" dirty="0"/>
              <a:t>.</a:t>
            </a:r>
          </a:p>
          <a:p>
            <a:pPr marL="0" indent="0">
              <a:buNone/>
            </a:pPr>
            <a:r>
              <a:rPr lang="sl-SI" sz="2800" dirty="0"/>
              <a:t>IT IS NOT a </a:t>
            </a:r>
            <a:r>
              <a:rPr lang="sl-SI" sz="2800" dirty="0" err="1"/>
              <a:t>cat</a:t>
            </a:r>
            <a:r>
              <a:rPr lang="sl-SI" sz="2800" dirty="0"/>
              <a:t>.</a:t>
            </a:r>
          </a:p>
          <a:p>
            <a:pPr marL="0" indent="0">
              <a:buNone/>
            </a:pPr>
            <a:r>
              <a:rPr lang="sl-SI" sz="2800" dirty="0"/>
              <a:t>WE ARE NOT </a:t>
            </a:r>
            <a:r>
              <a:rPr lang="sl-SI" sz="2800" dirty="0" err="1"/>
              <a:t>friends</a:t>
            </a:r>
            <a:r>
              <a:rPr lang="sl-SI" sz="2800" dirty="0"/>
              <a:t>.</a:t>
            </a:r>
          </a:p>
          <a:p>
            <a:pPr marL="0" indent="0">
              <a:buNone/>
            </a:pPr>
            <a:r>
              <a:rPr lang="sl-SI" sz="2800" dirty="0"/>
              <a:t>YOU ARE NOT </a:t>
            </a:r>
            <a:r>
              <a:rPr lang="sl-SI" sz="2800" dirty="0" err="1"/>
              <a:t>my</a:t>
            </a:r>
            <a:r>
              <a:rPr lang="sl-SI" sz="2800" dirty="0"/>
              <a:t> </a:t>
            </a:r>
            <a:r>
              <a:rPr lang="sl-SI" sz="2800" dirty="0" err="1"/>
              <a:t>schoolmates</a:t>
            </a:r>
            <a:r>
              <a:rPr lang="sl-SI" sz="2800" dirty="0"/>
              <a:t>.</a:t>
            </a:r>
          </a:p>
          <a:p>
            <a:pPr marL="0" indent="0">
              <a:buNone/>
            </a:pPr>
            <a:r>
              <a:rPr lang="sl-SI" sz="2800" dirty="0"/>
              <a:t>THEY ARE NOT </a:t>
            </a:r>
            <a:r>
              <a:rPr lang="sl-SI" sz="2800" dirty="0" err="1"/>
              <a:t>my</a:t>
            </a:r>
            <a:r>
              <a:rPr lang="sl-SI" sz="2800" dirty="0"/>
              <a:t> </a:t>
            </a:r>
            <a:r>
              <a:rPr lang="sl-SI" sz="2800" dirty="0" err="1"/>
              <a:t>siblings</a:t>
            </a:r>
            <a:r>
              <a:rPr lang="sl-SI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357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SIMPLE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l-SI" sz="2800" dirty="0"/>
              <a:t>TO BE:</a:t>
            </a:r>
          </a:p>
          <a:p>
            <a:pPr marL="0" indent="0">
              <a:buNone/>
            </a:pPr>
            <a:r>
              <a:rPr lang="sl-SI" sz="2800" dirty="0"/>
              <a:t>? – YES/NO</a:t>
            </a:r>
          </a:p>
          <a:p>
            <a:pPr marL="0" indent="0">
              <a:buNone/>
            </a:pPr>
            <a:r>
              <a:rPr lang="sl-SI" sz="2800" dirty="0"/>
              <a:t>AM I a </a:t>
            </a:r>
            <a:r>
              <a:rPr lang="sl-SI" sz="2800" dirty="0" err="1"/>
              <a:t>student</a:t>
            </a:r>
            <a:r>
              <a:rPr lang="sl-SI" sz="2800" dirty="0"/>
              <a:t>?</a:t>
            </a:r>
          </a:p>
          <a:p>
            <a:pPr marL="0" indent="0">
              <a:buNone/>
            </a:pPr>
            <a:r>
              <a:rPr lang="sl-SI" sz="2800" dirty="0"/>
              <a:t>ARE YOU a </a:t>
            </a:r>
            <a:r>
              <a:rPr lang="sl-SI" sz="2800" dirty="0" err="1"/>
              <a:t>teacher</a:t>
            </a:r>
            <a:r>
              <a:rPr lang="sl-SI" sz="2800" dirty="0"/>
              <a:t>?</a:t>
            </a:r>
          </a:p>
          <a:p>
            <a:pPr marL="0" indent="0">
              <a:buNone/>
            </a:pPr>
            <a:r>
              <a:rPr lang="sl-SI" sz="2800" dirty="0"/>
              <a:t>IS HE/SHE a </a:t>
            </a:r>
            <a:r>
              <a:rPr lang="sl-SI" sz="2800" dirty="0" err="1"/>
              <a:t>lawyer</a:t>
            </a:r>
            <a:r>
              <a:rPr lang="sl-SI" sz="2800" dirty="0"/>
              <a:t>?</a:t>
            </a:r>
          </a:p>
          <a:p>
            <a:pPr marL="0" indent="0">
              <a:buNone/>
            </a:pPr>
            <a:r>
              <a:rPr lang="sl-SI" sz="2800" dirty="0"/>
              <a:t>IS IT a </a:t>
            </a:r>
            <a:r>
              <a:rPr lang="sl-SI" sz="2800" dirty="0" err="1"/>
              <a:t>cat</a:t>
            </a:r>
            <a:r>
              <a:rPr lang="sl-SI" sz="2800" dirty="0"/>
              <a:t>?</a:t>
            </a:r>
          </a:p>
          <a:p>
            <a:pPr marL="0" indent="0">
              <a:buNone/>
            </a:pPr>
            <a:r>
              <a:rPr lang="sl-SI" sz="2800" dirty="0"/>
              <a:t>ARE WE </a:t>
            </a:r>
            <a:r>
              <a:rPr lang="sl-SI" sz="2800" dirty="0" err="1"/>
              <a:t>friends</a:t>
            </a:r>
            <a:r>
              <a:rPr lang="sl-SI" sz="2800" dirty="0"/>
              <a:t>?</a:t>
            </a:r>
          </a:p>
          <a:p>
            <a:pPr marL="0" indent="0">
              <a:buNone/>
            </a:pPr>
            <a:r>
              <a:rPr lang="sl-SI" sz="2800" dirty="0"/>
              <a:t>ARE YOU </a:t>
            </a:r>
            <a:r>
              <a:rPr lang="sl-SI" sz="2800" dirty="0" err="1"/>
              <a:t>my</a:t>
            </a:r>
            <a:r>
              <a:rPr lang="sl-SI" sz="2800" dirty="0"/>
              <a:t> </a:t>
            </a:r>
            <a:r>
              <a:rPr lang="sl-SI" sz="2800" dirty="0" err="1"/>
              <a:t>schoolmates</a:t>
            </a:r>
            <a:r>
              <a:rPr lang="sl-SI" sz="2800" dirty="0"/>
              <a:t>?</a:t>
            </a:r>
          </a:p>
          <a:p>
            <a:pPr marL="0" indent="0">
              <a:buNone/>
            </a:pPr>
            <a:r>
              <a:rPr lang="sl-SI" sz="2800" dirty="0"/>
              <a:t>ARE THEY </a:t>
            </a:r>
            <a:r>
              <a:rPr lang="sl-SI" sz="2800" dirty="0" err="1"/>
              <a:t>my</a:t>
            </a:r>
            <a:r>
              <a:rPr lang="sl-SI" sz="2800" dirty="0"/>
              <a:t> </a:t>
            </a:r>
            <a:r>
              <a:rPr lang="sl-SI" sz="2800" dirty="0" err="1"/>
              <a:t>siblings</a:t>
            </a:r>
            <a:r>
              <a:rPr lang="sl-SI" sz="2800" dirty="0" smtClean="0"/>
              <a:t>?</a:t>
            </a:r>
            <a:endParaRPr lang="en-GB" sz="2800" dirty="0"/>
          </a:p>
          <a:p>
            <a:pPr lvl="0"/>
            <a:endParaRPr lang="sl-SI" sz="2800" dirty="0"/>
          </a:p>
        </p:txBody>
      </p:sp>
    </p:spTree>
    <p:extLst>
      <p:ext uri="{BB962C8B-B14F-4D97-AF65-F5344CB8AC3E}">
        <p14:creationId xmlns:p14="http://schemas.microsoft.com/office/powerpoint/2010/main" val="329700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SIMPLE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2800" dirty="0"/>
              <a:t>TO BE:</a:t>
            </a:r>
          </a:p>
          <a:p>
            <a:pPr marL="0" indent="0">
              <a:buNone/>
            </a:pPr>
            <a:r>
              <a:rPr lang="sl-SI" sz="2800" dirty="0"/>
              <a:t>? – WH </a:t>
            </a:r>
          </a:p>
          <a:p>
            <a:pPr marL="0" indent="0">
              <a:buNone/>
            </a:pPr>
            <a:r>
              <a:rPr lang="sl-SI" sz="2800" dirty="0"/>
              <a:t>WHO AM I?</a:t>
            </a:r>
          </a:p>
          <a:p>
            <a:pPr marL="0" indent="0">
              <a:buNone/>
            </a:pPr>
            <a:r>
              <a:rPr lang="sl-SI" sz="2800" dirty="0"/>
              <a:t>WHERE ARE YOU?</a:t>
            </a:r>
          </a:p>
          <a:p>
            <a:pPr marL="0" indent="0">
              <a:buNone/>
            </a:pPr>
            <a:r>
              <a:rPr lang="sl-SI" sz="2800" dirty="0"/>
              <a:t>WHAT IS SHE/HE/IT?</a:t>
            </a:r>
          </a:p>
          <a:p>
            <a:pPr marL="0" indent="0">
              <a:buNone/>
            </a:pPr>
            <a:r>
              <a:rPr lang="sl-SI" sz="2800" dirty="0"/>
              <a:t>WHERE ARE WE?</a:t>
            </a:r>
          </a:p>
          <a:p>
            <a:pPr marL="0" indent="0">
              <a:buNone/>
            </a:pPr>
            <a:r>
              <a:rPr lang="sl-SI" sz="2800" dirty="0"/>
              <a:t>WHY ARE YOU </a:t>
            </a:r>
            <a:r>
              <a:rPr lang="sl-SI" sz="2800" dirty="0" err="1"/>
              <a:t>here</a:t>
            </a:r>
            <a:r>
              <a:rPr lang="sl-SI" sz="2800" dirty="0"/>
              <a:t>?</a:t>
            </a:r>
          </a:p>
          <a:p>
            <a:pPr marL="0" indent="0">
              <a:buNone/>
            </a:pPr>
            <a:r>
              <a:rPr lang="sl-SI" sz="2800" dirty="0"/>
              <a:t>HOW ARE THEY?</a:t>
            </a:r>
          </a:p>
          <a:p>
            <a:pPr marL="0" indent="0">
              <a:buNone/>
            </a:pPr>
            <a:endParaRPr lang="sl-SI" sz="2800" dirty="0"/>
          </a:p>
          <a:p>
            <a:pPr marL="0" lv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45665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SIMPLE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l-SI" sz="2800" dirty="0"/>
              <a:t>OSTALI GLAGOLI:</a:t>
            </a:r>
          </a:p>
          <a:p>
            <a:pPr marL="0" indent="0">
              <a:buNone/>
            </a:pPr>
            <a:r>
              <a:rPr lang="sl-SI" sz="2800" dirty="0"/>
              <a:t>+</a:t>
            </a:r>
          </a:p>
          <a:p>
            <a:pPr marL="0" indent="0">
              <a:buNone/>
            </a:pPr>
            <a:r>
              <a:rPr lang="sl-SI" sz="2800" dirty="0"/>
              <a:t>Oblika glagola ista kot v nedoločniku, samo pri HE/SHE/IT dodamo –s</a:t>
            </a:r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r>
              <a:rPr lang="sl-SI" sz="2800" dirty="0"/>
              <a:t>‚TO PLAY‘</a:t>
            </a:r>
          </a:p>
          <a:p>
            <a:pPr marL="0" indent="0">
              <a:buNone/>
            </a:pPr>
            <a:r>
              <a:rPr lang="sl-SI" sz="2800" dirty="0"/>
              <a:t>I </a:t>
            </a:r>
            <a:r>
              <a:rPr lang="sl-SI" sz="2800" dirty="0" err="1"/>
              <a:t>play</a:t>
            </a:r>
            <a:endParaRPr lang="sl-SI" sz="2800" dirty="0"/>
          </a:p>
          <a:p>
            <a:pPr marL="0" indent="0">
              <a:buNone/>
            </a:pP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play</a:t>
            </a:r>
            <a:endParaRPr lang="sl-SI" sz="2800" dirty="0"/>
          </a:p>
          <a:p>
            <a:pPr marL="0" indent="0">
              <a:buNone/>
            </a:pPr>
            <a:r>
              <a:rPr lang="sl-SI" sz="2800" dirty="0"/>
              <a:t>He/</a:t>
            </a:r>
            <a:r>
              <a:rPr lang="sl-SI" sz="2800" dirty="0" err="1"/>
              <a:t>she</a:t>
            </a:r>
            <a:r>
              <a:rPr lang="sl-SI" sz="2800" dirty="0"/>
              <a:t>/it </a:t>
            </a:r>
            <a:r>
              <a:rPr lang="sl-SI" sz="2800" dirty="0" err="1"/>
              <a:t>playS</a:t>
            </a:r>
            <a:endParaRPr lang="sl-SI" sz="2800" dirty="0"/>
          </a:p>
          <a:p>
            <a:pPr marL="0" indent="0">
              <a:buNone/>
            </a:pPr>
            <a:r>
              <a:rPr lang="sl-SI" sz="2800" dirty="0" err="1"/>
              <a:t>We</a:t>
            </a:r>
            <a:r>
              <a:rPr lang="sl-SI" sz="2800" dirty="0"/>
              <a:t> </a:t>
            </a:r>
            <a:r>
              <a:rPr lang="sl-SI" sz="2800" dirty="0" err="1"/>
              <a:t>play</a:t>
            </a:r>
            <a:endParaRPr lang="sl-SI" sz="2800" dirty="0"/>
          </a:p>
          <a:p>
            <a:pPr marL="0" indent="0">
              <a:buNone/>
            </a:pP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play</a:t>
            </a:r>
            <a:endParaRPr lang="sl-SI" sz="2800" dirty="0"/>
          </a:p>
          <a:p>
            <a:pPr marL="0" indent="0">
              <a:buNone/>
            </a:pPr>
            <a:r>
              <a:rPr lang="sl-SI" sz="2800" dirty="0" err="1"/>
              <a:t>They</a:t>
            </a:r>
            <a:r>
              <a:rPr lang="sl-SI" sz="2800" dirty="0"/>
              <a:t> </a:t>
            </a:r>
            <a:r>
              <a:rPr lang="sl-SI" sz="2800" dirty="0" err="1"/>
              <a:t>play</a:t>
            </a:r>
            <a:endParaRPr lang="sl-SI" sz="2800" dirty="0"/>
          </a:p>
        </p:txBody>
      </p:sp>
    </p:spTree>
    <p:extLst>
      <p:ext uri="{BB962C8B-B14F-4D97-AF65-F5344CB8AC3E}">
        <p14:creationId xmlns:p14="http://schemas.microsoft.com/office/powerpoint/2010/main" val="375250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SIMPLE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2800" dirty="0"/>
              <a:t>OSTALI GLAGOLI:</a:t>
            </a:r>
          </a:p>
          <a:p>
            <a:pPr marL="0" indent="0">
              <a:buNone/>
            </a:pPr>
            <a:r>
              <a:rPr lang="sl-SI" sz="2800" dirty="0"/>
              <a:t>+</a:t>
            </a:r>
          </a:p>
          <a:p>
            <a:pPr marL="0" indent="0">
              <a:buNone/>
            </a:pPr>
            <a:r>
              <a:rPr lang="sl-SI" sz="2800" dirty="0"/>
              <a:t>GLAGOLI ‚TO DO‘, ‚TO HAVE‘, ‚TO GO‘:</a:t>
            </a:r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r>
              <a:rPr lang="sl-SI" sz="2800" dirty="0"/>
              <a:t>He/</a:t>
            </a:r>
            <a:r>
              <a:rPr lang="sl-SI" sz="2800" dirty="0" err="1"/>
              <a:t>She</a:t>
            </a:r>
            <a:r>
              <a:rPr lang="sl-SI" sz="2800" dirty="0"/>
              <a:t>/It </a:t>
            </a:r>
            <a:r>
              <a:rPr lang="sl-SI" sz="2800" dirty="0" err="1"/>
              <a:t>doES</a:t>
            </a:r>
            <a:r>
              <a:rPr lang="sl-SI" sz="2800" dirty="0"/>
              <a:t>, </a:t>
            </a:r>
            <a:r>
              <a:rPr lang="sl-SI" sz="2800" dirty="0" err="1"/>
              <a:t>haS</a:t>
            </a:r>
            <a:r>
              <a:rPr lang="sl-SI" sz="2800" dirty="0"/>
              <a:t>, </a:t>
            </a:r>
            <a:r>
              <a:rPr lang="sl-SI" sz="2800" dirty="0" err="1"/>
              <a:t>goES</a:t>
            </a:r>
            <a:endParaRPr lang="sl-SI" sz="2800" dirty="0"/>
          </a:p>
          <a:p>
            <a:pPr marL="0" indent="0">
              <a:buNone/>
            </a:pPr>
            <a:endParaRPr lang="sl-SI" sz="2800" dirty="0"/>
          </a:p>
          <a:p>
            <a:pPr marL="0" lv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88243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SIMPLE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l-SI" sz="2800" dirty="0"/>
              <a:t>OSTALI GLAGOLI:</a:t>
            </a:r>
          </a:p>
          <a:p>
            <a:pPr marL="0" indent="0">
              <a:buNone/>
            </a:pPr>
            <a:r>
              <a:rPr lang="sl-SI" sz="2800" dirty="0"/>
              <a:t>-</a:t>
            </a:r>
          </a:p>
          <a:p>
            <a:pPr marL="0" indent="0">
              <a:buNone/>
            </a:pPr>
            <a:r>
              <a:rPr lang="sl-SI" sz="2800" dirty="0"/>
              <a:t>Dodamo DON‘T (DO NOT) oz. DOESN‘T (DOES NOT), sledi NEDOLOČNIK</a:t>
            </a:r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r>
              <a:rPr lang="sl-SI" sz="2800" dirty="0"/>
              <a:t>‚TO PLAY‘</a:t>
            </a:r>
          </a:p>
          <a:p>
            <a:pPr marL="0" indent="0">
              <a:buNone/>
            </a:pPr>
            <a:r>
              <a:rPr lang="sl-SI" sz="2800" dirty="0"/>
              <a:t>I </a:t>
            </a:r>
            <a:r>
              <a:rPr lang="sl-SI" sz="2800" dirty="0" err="1"/>
              <a:t>don‘t</a:t>
            </a:r>
            <a:r>
              <a:rPr lang="sl-SI" sz="2800" dirty="0"/>
              <a:t> </a:t>
            </a:r>
            <a:r>
              <a:rPr lang="sl-SI" sz="2800" dirty="0" err="1"/>
              <a:t>play</a:t>
            </a:r>
            <a:endParaRPr lang="sl-SI" sz="2800" dirty="0"/>
          </a:p>
          <a:p>
            <a:pPr marL="0" indent="0">
              <a:buNone/>
            </a:pP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don‘t</a:t>
            </a:r>
            <a:r>
              <a:rPr lang="sl-SI" sz="2800" dirty="0"/>
              <a:t> </a:t>
            </a:r>
            <a:r>
              <a:rPr lang="sl-SI" sz="2800" dirty="0" err="1"/>
              <a:t>play</a:t>
            </a:r>
            <a:endParaRPr lang="sl-SI" sz="2800" dirty="0"/>
          </a:p>
          <a:p>
            <a:pPr marL="0" indent="0">
              <a:buNone/>
            </a:pPr>
            <a:r>
              <a:rPr lang="sl-SI" sz="2800" dirty="0"/>
              <a:t>He/</a:t>
            </a:r>
            <a:r>
              <a:rPr lang="sl-SI" sz="2800" dirty="0" err="1"/>
              <a:t>she</a:t>
            </a:r>
            <a:r>
              <a:rPr lang="sl-SI" sz="2800" dirty="0"/>
              <a:t>/it </a:t>
            </a:r>
            <a:r>
              <a:rPr lang="sl-SI" sz="2800" dirty="0" err="1"/>
              <a:t>doesn‘t</a:t>
            </a:r>
            <a:r>
              <a:rPr lang="sl-SI" sz="2800" dirty="0"/>
              <a:t> </a:t>
            </a:r>
            <a:r>
              <a:rPr lang="sl-SI" sz="2800" dirty="0" err="1"/>
              <a:t>play</a:t>
            </a:r>
            <a:r>
              <a:rPr lang="sl-SI" sz="2800" dirty="0"/>
              <a:t> !!!</a:t>
            </a:r>
          </a:p>
          <a:p>
            <a:pPr marL="0" indent="0">
              <a:buNone/>
            </a:pPr>
            <a:r>
              <a:rPr lang="sl-SI" sz="2800" dirty="0" err="1"/>
              <a:t>We</a:t>
            </a:r>
            <a:r>
              <a:rPr lang="sl-SI" sz="2800" dirty="0"/>
              <a:t> </a:t>
            </a:r>
            <a:r>
              <a:rPr lang="sl-SI" sz="2800" dirty="0" err="1"/>
              <a:t>don‘t</a:t>
            </a:r>
            <a:r>
              <a:rPr lang="sl-SI" sz="2800" dirty="0"/>
              <a:t> </a:t>
            </a:r>
            <a:r>
              <a:rPr lang="sl-SI" sz="2800" dirty="0" err="1"/>
              <a:t>play</a:t>
            </a:r>
            <a:endParaRPr lang="sl-SI" sz="2800" dirty="0"/>
          </a:p>
          <a:p>
            <a:pPr marL="0" indent="0">
              <a:buNone/>
            </a:pP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don‘t</a:t>
            </a:r>
            <a:r>
              <a:rPr lang="sl-SI" sz="2800" dirty="0"/>
              <a:t> </a:t>
            </a:r>
            <a:r>
              <a:rPr lang="sl-SI" sz="2800" dirty="0" err="1"/>
              <a:t>play</a:t>
            </a:r>
            <a:endParaRPr lang="sl-SI" sz="2800" dirty="0"/>
          </a:p>
          <a:p>
            <a:pPr marL="0" indent="0">
              <a:buNone/>
            </a:pPr>
            <a:r>
              <a:rPr lang="sl-SI" sz="2800" dirty="0" err="1"/>
              <a:t>They</a:t>
            </a:r>
            <a:r>
              <a:rPr lang="sl-SI" sz="2800" dirty="0"/>
              <a:t> </a:t>
            </a:r>
            <a:r>
              <a:rPr lang="sl-SI" sz="2800" dirty="0" err="1"/>
              <a:t>don‘t</a:t>
            </a:r>
            <a:r>
              <a:rPr lang="sl-SI" sz="2800" dirty="0"/>
              <a:t> </a:t>
            </a:r>
            <a:r>
              <a:rPr lang="sl-SI" sz="2800" dirty="0" err="1"/>
              <a:t>play</a:t>
            </a:r>
            <a:endParaRPr lang="sl-SI" sz="2800" dirty="0"/>
          </a:p>
          <a:p>
            <a:pPr marL="0" indent="0">
              <a:buNone/>
            </a:pPr>
            <a:endParaRPr lang="sl-SI" sz="2800" dirty="0"/>
          </a:p>
          <a:p>
            <a:pPr marL="0" lv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8027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SIMPLE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l-SI" sz="2800" dirty="0"/>
              <a:t>OSTALI GLAGOLI:</a:t>
            </a:r>
          </a:p>
          <a:p>
            <a:pPr marL="0" indent="0">
              <a:buNone/>
            </a:pPr>
            <a:r>
              <a:rPr lang="sl-SI" sz="2800" dirty="0"/>
              <a:t>? – YES/NO</a:t>
            </a:r>
          </a:p>
          <a:p>
            <a:pPr marL="0" indent="0">
              <a:buNone/>
            </a:pPr>
            <a:r>
              <a:rPr lang="sl-SI" sz="2800" dirty="0"/>
              <a:t>DODAMO ‚DO‘ oz. ‚DOES‘ + nedoločnik</a:t>
            </a:r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r>
              <a:rPr lang="sl-SI" sz="2800" dirty="0"/>
              <a:t>‚TO PLAY‘</a:t>
            </a:r>
          </a:p>
          <a:p>
            <a:pPr marL="0" indent="0">
              <a:buNone/>
            </a:pPr>
            <a:r>
              <a:rPr lang="sl-SI" sz="2800" dirty="0"/>
              <a:t>Do I </a:t>
            </a:r>
            <a:r>
              <a:rPr lang="sl-SI" sz="2800" dirty="0" err="1"/>
              <a:t>play</a:t>
            </a:r>
            <a:r>
              <a:rPr lang="sl-SI" sz="2800" dirty="0"/>
              <a:t>?</a:t>
            </a:r>
          </a:p>
          <a:p>
            <a:pPr marL="0" indent="0">
              <a:buNone/>
            </a:pPr>
            <a:r>
              <a:rPr lang="sl-SI" sz="2800" dirty="0"/>
              <a:t>Do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play</a:t>
            </a:r>
            <a:r>
              <a:rPr lang="sl-SI" sz="2800" dirty="0"/>
              <a:t>?</a:t>
            </a:r>
          </a:p>
          <a:p>
            <a:pPr marL="0" indent="0">
              <a:buNone/>
            </a:pPr>
            <a:r>
              <a:rPr lang="sl-SI" sz="2800" dirty="0" err="1"/>
              <a:t>Does</a:t>
            </a:r>
            <a:r>
              <a:rPr lang="sl-SI" sz="2800" dirty="0"/>
              <a:t> he/</a:t>
            </a:r>
            <a:r>
              <a:rPr lang="sl-SI" sz="2800" dirty="0" err="1"/>
              <a:t>she</a:t>
            </a:r>
            <a:r>
              <a:rPr lang="sl-SI" sz="2800" dirty="0"/>
              <a:t>/it </a:t>
            </a:r>
            <a:r>
              <a:rPr lang="sl-SI" sz="2800" dirty="0" err="1"/>
              <a:t>play</a:t>
            </a:r>
            <a:r>
              <a:rPr lang="sl-SI" sz="2800" dirty="0"/>
              <a:t>?</a:t>
            </a:r>
          </a:p>
          <a:p>
            <a:pPr marL="0" indent="0">
              <a:buNone/>
            </a:pPr>
            <a:r>
              <a:rPr lang="sl-SI" sz="2800" dirty="0"/>
              <a:t>Do </a:t>
            </a:r>
            <a:r>
              <a:rPr lang="sl-SI" sz="2800" dirty="0" err="1"/>
              <a:t>we</a:t>
            </a:r>
            <a:r>
              <a:rPr lang="sl-SI" sz="2800" dirty="0"/>
              <a:t> </a:t>
            </a:r>
            <a:r>
              <a:rPr lang="sl-SI" sz="2800" dirty="0" err="1"/>
              <a:t>play</a:t>
            </a:r>
            <a:r>
              <a:rPr lang="sl-SI" sz="2800" dirty="0"/>
              <a:t>?</a:t>
            </a:r>
          </a:p>
          <a:p>
            <a:pPr marL="0" indent="0">
              <a:buNone/>
            </a:pPr>
            <a:r>
              <a:rPr lang="sl-SI" sz="2800" dirty="0"/>
              <a:t>Do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play</a:t>
            </a:r>
            <a:r>
              <a:rPr lang="sl-SI" sz="2800" dirty="0"/>
              <a:t>?</a:t>
            </a:r>
          </a:p>
          <a:p>
            <a:pPr marL="0" indent="0">
              <a:buNone/>
            </a:pPr>
            <a:r>
              <a:rPr lang="sl-SI" sz="2800" dirty="0"/>
              <a:t>Do </a:t>
            </a:r>
            <a:r>
              <a:rPr lang="sl-SI" sz="2800" dirty="0" err="1"/>
              <a:t>they</a:t>
            </a:r>
            <a:r>
              <a:rPr lang="sl-SI" sz="2800" dirty="0"/>
              <a:t> </a:t>
            </a:r>
            <a:r>
              <a:rPr lang="sl-SI" sz="2800" dirty="0" err="1"/>
              <a:t>play</a:t>
            </a:r>
            <a:r>
              <a:rPr lang="sl-SI" sz="2800" dirty="0"/>
              <a:t>?</a:t>
            </a:r>
          </a:p>
          <a:p>
            <a:pPr marL="0" indent="0">
              <a:buNone/>
            </a:pPr>
            <a:endParaRPr lang="sl-SI" sz="2800" dirty="0"/>
          </a:p>
          <a:p>
            <a:pPr marL="0" lv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93790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 AVTORICI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82751"/>
            <a:ext cx="10178322" cy="4496841"/>
          </a:xfrm>
        </p:spPr>
        <p:txBody>
          <a:bodyPr/>
          <a:lstStyle/>
          <a:p>
            <a:pPr marL="0" indent="0">
              <a:buNone/>
            </a:pPr>
            <a:r>
              <a:rPr lang="sl-SI" sz="2800" dirty="0"/>
              <a:t>MARUŠA </a:t>
            </a:r>
            <a:r>
              <a:rPr lang="sl-SI" sz="2800" dirty="0" smtClean="0"/>
              <a:t>MALIGOJ, magistrica profesorica anglistike in rusistike</a:t>
            </a:r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r>
              <a:rPr lang="sl-SI" dirty="0"/>
              <a:t>Maruša Maligoj </a:t>
            </a:r>
            <a:r>
              <a:rPr lang="sl-SI" dirty="0" smtClean="0"/>
              <a:t>je magistrica profesorica anglistike in rusistike, ki je študij jezikov zaključila na </a:t>
            </a:r>
            <a:r>
              <a:rPr lang="sl-SI" dirty="0"/>
              <a:t>Filozofski fakulteti v Ljubljani. S poučevanjem angleščine se ukvarja že od zgodnjih študijskih let in ima za seboj že nešteto izkušenj tako z otroki kot tudi </a:t>
            </a:r>
            <a:r>
              <a:rPr lang="sl-SI" dirty="0" smtClean="0"/>
              <a:t>odraslimi, trenutno pa poučuje angleščino na jezikovnih šolah in v podjetjih. </a:t>
            </a:r>
            <a:r>
              <a:rPr lang="sl-SI" dirty="0"/>
              <a:t>Svoje znanje jezika neprestano izpopolnjuje s prebiranjem angleških knjig in potovanji po svetu, njena najbolj neprecenjiva izkušnja pa je bila je Erasmus+ praksa v Sheffieldu, kjer je </a:t>
            </a:r>
            <a:r>
              <a:rPr lang="sl-SI" dirty="0" smtClean="0"/>
              <a:t>delala </a:t>
            </a:r>
            <a:r>
              <a:rPr lang="sl-SI" dirty="0"/>
              <a:t>kot asistentka </a:t>
            </a:r>
            <a:r>
              <a:rPr lang="sl-SI" dirty="0" smtClean="0"/>
              <a:t>učitelja na osnovni šoli </a:t>
            </a:r>
            <a:r>
              <a:rPr lang="sl-SI" dirty="0"/>
              <a:t>in med katero je dodobra spoznala Veliko Britanijo in angleški način življenja</a:t>
            </a:r>
            <a:r>
              <a:rPr lang="sl-SI" dirty="0" smtClean="0"/>
              <a:t>. 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0420091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SIMPLE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l-SI" sz="2800" dirty="0"/>
              <a:t>OSTALI GLAGOLI:</a:t>
            </a:r>
          </a:p>
          <a:p>
            <a:pPr marL="0" indent="0">
              <a:buNone/>
            </a:pPr>
            <a:r>
              <a:rPr lang="sl-SI" sz="2800" dirty="0"/>
              <a:t>? – WH</a:t>
            </a:r>
          </a:p>
          <a:p>
            <a:pPr marL="0" indent="0">
              <a:buNone/>
            </a:pPr>
            <a:r>
              <a:rPr lang="sl-SI" sz="2800" dirty="0"/>
              <a:t>Pred ‚DO‘ oz. ‚DOES‘ dodamo vprašalnico (WH)</a:t>
            </a:r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r>
              <a:rPr lang="sl-SI" sz="2800" dirty="0"/>
              <a:t>‚TO PLAY‘</a:t>
            </a:r>
          </a:p>
          <a:p>
            <a:pPr marL="0" indent="0">
              <a:buNone/>
            </a:pPr>
            <a:r>
              <a:rPr lang="sl-SI" sz="2800" dirty="0"/>
              <a:t>WHAT do I </a:t>
            </a:r>
            <a:r>
              <a:rPr lang="sl-SI" sz="2800" dirty="0" err="1"/>
              <a:t>play</a:t>
            </a:r>
            <a:r>
              <a:rPr lang="sl-SI" sz="2800" dirty="0"/>
              <a:t>?</a:t>
            </a:r>
          </a:p>
          <a:p>
            <a:pPr marL="0" indent="0">
              <a:buNone/>
            </a:pPr>
            <a:r>
              <a:rPr lang="sl-SI" sz="2800" dirty="0"/>
              <a:t>WHERE do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play</a:t>
            </a:r>
            <a:r>
              <a:rPr lang="sl-SI" sz="2800" dirty="0"/>
              <a:t>?</a:t>
            </a:r>
          </a:p>
          <a:p>
            <a:pPr marL="0" indent="0">
              <a:buNone/>
            </a:pPr>
            <a:r>
              <a:rPr lang="sl-SI" sz="2800" dirty="0"/>
              <a:t>WHY </a:t>
            </a:r>
            <a:r>
              <a:rPr lang="sl-SI" sz="2800" dirty="0" err="1"/>
              <a:t>does</a:t>
            </a:r>
            <a:r>
              <a:rPr lang="sl-SI" sz="2800" dirty="0"/>
              <a:t> he/</a:t>
            </a:r>
            <a:r>
              <a:rPr lang="sl-SI" sz="2800" dirty="0" err="1"/>
              <a:t>she</a:t>
            </a:r>
            <a:r>
              <a:rPr lang="sl-SI" sz="2800" dirty="0"/>
              <a:t>/it </a:t>
            </a:r>
            <a:r>
              <a:rPr lang="sl-SI" sz="2800" dirty="0" err="1"/>
              <a:t>play</a:t>
            </a:r>
            <a:r>
              <a:rPr lang="sl-SI" sz="2800" dirty="0"/>
              <a:t>?</a:t>
            </a:r>
          </a:p>
          <a:p>
            <a:pPr marL="0" indent="0">
              <a:buNone/>
            </a:pPr>
            <a:r>
              <a:rPr lang="sl-SI" sz="2800" dirty="0"/>
              <a:t>WHEN do </a:t>
            </a:r>
            <a:r>
              <a:rPr lang="sl-SI" sz="2800" dirty="0" err="1"/>
              <a:t>we</a:t>
            </a:r>
            <a:r>
              <a:rPr lang="sl-SI" sz="2800" dirty="0"/>
              <a:t> </a:t>
            </a:r>
            <a:r>
              <a:rPr lang="sl-SI" sz="2800" dirty="0" err="1"/>
              <a:t>play</a:t>
            </a:r>
            <a:r>
              <a:rPr lang="sl-SI" sz="2800" dirty="0"/>
              <a:t>?</a:t>
            </a:r>
          </a:p>
          <a:p>
            <a:pPr marL="0" indent="0">
              <a:buNone/>
            </a:pPr>
            <a:r>
              <a:rPr lang="sl-SI" sz="2800" dirty="0"/>
              <a:t>HOW do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play</a:t>
            </a:r>
            <a:r>
              <a:rPr lang="sl-SI" sz="2800" dirty="0"/>
              <a:t>?</a:t>
            </a:r>
          </a:p>
          <a:p>
            <a:pPr marL="0" indent="0">
              <a:buNone/>
            </a:pPr>
            <a:r>
              <a:rPr lang="sl-SI" sz="2800" dirty="0"/>
              <a:t>WHO do </a:t>
            </a:r>
            <a:r>
              <a:rPr lang="sl-SI" sz="2800" dirty="0" err="1"/>
              <a:t>they</a:t>
            </a:r>
            <a:r>
              <a:rPr lang="sl-SI" sz="2800" dirty="0"/>
              <a:t> </a:t>
            </a:r>
            <a:r>
              <a:rPr lang="sl-SI" sz="2800" dirty="0" err="1"/>
              <a:t>play</a:t>
            </a:r>
            <a:r>
              <a:rPr lang="sl-SI" sz="2800" dirty="0"/>
              <a:t> </a:t>
            </a:r>
            <a:r>
              <a:rPr lang="sl-SI" sz="2800" dirty="0" err="1"/>
              <a:t>with</a:t>
            </a:r>
            <a:r>
              <a:rPr lang="sl-SI" sz="2800" dirty="0"/>
              <a:t>?</a:t>
            </a:r>
          </a:p>
          <a:p>
            <a:pPr marL="0" indent="0">
              <a:buNone/>
            </a:pPr>
            <a:endParaRPr lang="sl-SI" sz="2800" dirty="0"/>
          </a:p>
          <a:p>
            <a:pPr marL="0" lv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82150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SIMPLE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2800" dirty="0"/>
              <a:t>VPRAŠALNICE - WH</a:t>
            </a:r>
          </a:p>
          <a:p>
            <a:pPr marL="0" indent="0">
              <a:buNone/>
            </a:pPr>
            <a:r>
              <a:rPr lang="sl-SI" sz="2800" dirty="0"/>
              <a:t>WHO – KDO</a:t>
            </a:r>
          </a:p>
          <a:p>
            <a:pPr marL="0" indent="0">
              <a:buNone/>
            </a:pPr>
            <a:r>
              <a:rPr lang="sl-SI" sz="2800" dirty="0"/>
              <a:t>WHAT – KAJ</a:t>
            </a:r>
          </a:p>
          <a:p>
            <a:pPr marL="0" indent="0">
              <a:buNone/>
            </a:pPr>
            <a:r>
              <a:rPr lang="sl-SI" sz="2800" dirty="0"/>
              <a:t>WHERE – KJE</a:t>
            </a:r>
          </a:p>
          <a:p>
            <a:pPr marL="0" indent="0">
              <a:buNone/>
            </a:pPr>
            <a:r>
              <a:rPr lang="sl-SI" sz="2800" dirty="0"/>
              <a:t>WHEN – KDAJ</a:t>
            </a:r>
          </a:p>
          <a:p>
            <a:pPr marL="0" indent="0">
              <a:buNone/>
            </a:pPr>
            <a:r>
              <a:rPr lang="sl-SI" sz="2800" dirty="0"/>
              <a:t>WHY - ZAKAJ</a:t>
            </a:r>
          </a:p>
          <a:p>
            <a:pPr marL="0" indent="0">
              <a:buNone/>
            </a:pPr>
            <a:r>
              <a:rPr lang="sl-SI" sz="2800" dirty="0"/>
              <a:t>HOW – KAKO</a:t>
            </a:r>
            <a:br>
              <a:rPr lang="sl-SI" sz="2800" dirty="0"/>
            </a:br>
            <a:r>
              <a:rPr lang="sl-SI" sz="2800" dirty="0"/>
              <a:t>(+ </a:t>
            </a:r>
            <a:r>
              <a:rPr lang="sl-SI" sz="2800" dirty="0" err="1"/>
              <a:t>often</a:t>
            </a:r>
            <a:r>
              <a:rPr lang="sl-SI" sz="2800" dirty="0"/>
              <a:t>, </a:t>
            </a:r>
            <a:r>
              <a:rPr lang="sl-SI" sz="2800" dirty="0" err="1"/>
              <a:t>many</a:t>
            </a:r>
            <a:r>
              <a:rPr lang="sl-SI" sz="2800" dirty="0"/>
              <a:t> </a:t>
            </a:r>
            <a:r>
              <a:rPr lang="sl-SI" sz="2800" dirty="0" err="1"/>
              <a:t>times</a:t>
            </a:r>
            <a:r>
              <a:rPr lang="sl-SI" sz="2800" dirty="0"/>
              <a:t> …) – kako pogosto/kolikokrat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09027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284725"/>
            <a:ext cx="10178322" cy="1492132"/>
          </a:xfrm>
        </p:spPr>
        <p:txBody>
          <a:bodyPr/>
          <a:lstStyle/>
          <a:p>
            <a:r>
              <a:rPr lang="sl-SI" dirty="0" smtClean="0"/>
              <a:t>PRESENT SIMPLE</a:t>
            </a:r>
            <a:endParaRPr lang="sl-SI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62104" y="1658396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sl-SI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0389001"/>
              </p:ext>
            </p:extLst>
          </p:nvPr>
        </p:nvGraphicFramePr>
        <p:xfrm>
          <a:off x="1250950" y="2286000"/>
          <a:ext cx="10179051" cy="238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3017"/>
                <a:gridCol w="3393017"/>
                <a:gridCol w="3393017"/>
              </a:tblGrid>
              <a:tr h="370840">
                <a:tc>
                  <a:txBody>
                    <a:bodyPr/>
                    <a:lstStyle/>
                    <a:p>
                      <a:r>
                        <a:rPr lang="sl-SI" dirty="0" smtClean="0"/>
                        <a:t>+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dirty="0" smtClean="0"/>
                        <a:t>?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sl-SI" sz="1800" dirty="0" smtClean="0"/>
                        <a:t>I </a:t>
                      </a:r>
                      <a:r>
                        <a:rPr lang="sl-SI" sz="1800" dirty="0" err="1" smtClean="0"/>
                        <a:t>play</a:t>
                      </a:r>
                      <a:endParaRPr lang="sl-SI" sz="1800" dirty="0" smtClean="0"/>
                    </a:p>
                    <a:p>
                      <a:pPr marL="0" indent="0">
                        <a:buNone/>
                      </a:pPr>
                      <a:r>
                        <a:rPr lang="sl-SI" sz="1800" dirty="0" err="1" smtClean="0"/>
                        <a:t>You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play</a:t>
                      </a:r>
                      <a:endParaRPr lang="sl-SI" sz="1800" dirty="0" smtClean="0"/>
                    </a:p>
                    <a:p>
                      <a:pPr marL="0" indent="0">
                        <a:buNone/>
                      </a:pPr>
                      <a:r>
                        <a:rPr lang="sl-SI" sz="1800" dirty="0" smtClean="0"/>
                        <a:t>He/</a:t>
                      </a:r>
                      <a:r>
                        <a:rPr lang="sl-SI" sz="1800" dirty="0" err="1" smtClean="0"/>
                        <a:t>she</a:t>
                      </a:r>
                      <a:r>
                        <a:rPr lang="sl-SI" sz="1800" dirty="0" smtClean="0"/>
                        <a:t>/it </a:t>
                      </a:r>
                      <a:r>
                        <a:rPr lang="sl-SI" sz="1800" dirty="0" err="1" smtClean="0"/>
                        <a:t>playS</a:t>
                      </a:r>
                      <a:endParaRPr lang="sl-SI" sz="1800" dirty="0" smtClean="0"/>
                    </a:p>
                    <a:p>
                      <a:pPr marL="0" indent="0">
                        <a:buNone/>
                      </a:pPr>
                      <a:r>
                        <a:rPr lang="sl-SI" sz="1800" dirty="0" err="1" smtClean="0"/>
                        <a:t>We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play</a:t>
                      </a:r>
                      <a:endParaRPr lang="sl-SI" sz="1800" dirty="0" smtClean="0"/>
                    </a:p>
                    <a:p>
                      <a:pPr marL="0" indent="0">
                        <a:buNone/>
                      </a:pPr>
                      <a:r>
                        <a:rPr lang="sl-SI" sz="1800" dirty="0" err="1" smtClean="0"/>
                        <a:t>You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play</a:t>
                      </a:r>
                      <a:endParaRPr lang="sl-SI" sz="1800" dirty="0" smtClean="0"/>
                    </a:p>
                    <a:p>
                      <a:pPr marL="0" indent="0">
                        <a:buNone/>
                      </a:pPr>
                      <a:r>
                        <a:rPr lang="sl-SI" sz="1800" dirty="0" err="1" smtClean="0"/>
                        <a:t>They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play</a:t>
                      </a:r>
                      <a:endParaRPr lang="sl-SI" sz="1800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sl-SI" sz="1800" dirty="0" smtClean="0"/>
                        <a:t>I </a:t>
                      </a:r>
                      <a:r>
                        <a:rPr lang="sl-SI" sz="1800" dirty="0" err="1" smtClean="0"/>
                        <a:t>don‘t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play</a:t>
                      </a:r>
                      <a:endParaRPr lang="sl-SI" sz="1800" dirty="0" smtClean="0"/>
                    </a:p>
                    <a:p>
                      <a:pPr marL="0" indent="0">
                        <a:buNone/>
                      </a:pPr>
                      <a:r>
                        <a:rPr lang="sl-SI" sz="1800" dirty="0" err="1" smtClean="0"/>
                        <a:t>You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don‘t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play</a:t>
                      </a:r>
                      <a:endParaRPr lang="sl-SI" sz="1800" dirty="0" smtClean="0"/>
                    </a:p>
                    <a:p>
                      <a:pPr marL="0" indent="0">
                        <a:buNone/>
                      </a:pPr>
                      <a:r>
                        <a:rPr lang="sl-SI" sz="1800" dirty="0" smtClean="0"/>
                        <a:t>He/</a:t>
                      </a:r>
                      <a:r>
                        <a:rPr lang="sl-SI" sz="1800" dirty="0" err="1" smtClean="0"/>
                        <a:t>she</a:t>
                      </a:r>
                      <a:r>
                        <a:rPr lang="sl-SI" sz="1800" dirty="0" smtClean="0"/>
                        <a:t>/it </a:t>
                      </a:r>
                      <a:r>
                        <a:rPr lang="sl-SI" sz="1800" dirty="0" err="1" smtClean="0"/>
                        <a:t>doesn‘t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play</a:t>
                      </a:r>
                      <a:r>
                        <a:rPr lang="sl-SI" sz="1800" dirty="0" smtClean="0"/>
                        <a:t> !!!</a:t>
                      </a:r>
                    </a:p>
                    <a:p>
                      <a:pPr marL="0" indent="0">
                        <a:buNone/>
                      </a:pPr>
                      <a:r>
                        <a:rPr lang="sl-SI" sz="1800" dirty="0" err="1" smtClean="0"/>
                        <a:t>We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don‘t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play</a:t>
                      </a:r>
                      <a:endParaRPr lang="sl-SI" sz="1800" dirty="0" smtClean="0"/>
                    </a:p>
                    <a:p>
                      <a:pPr marL="0" indent="0">
                        <a:buNone/>
                      </a:pPr>
                      <a:r>
                        <a:rPr lang="sl-SI" sz="1800" dirty="0" err="1" smtClean="0"/>
                        <a:t>You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don‘t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play</a:t>
                      </a:r>
                      <a:endParaRPr lang="sl-SI" sz="1800" dirty="0" smtClean="0"/>
                    </a:p>
                    <a:p>
                      <a:pPr marL="0" indent="0">
                        <a:buNone/>
                      </a:pPr>
                      <a:r>
                        <a:rPr lang="sl-SI" sz="1800" dirty="0" err="1" smtClean="0"/>
                        <a:t>They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don‘t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play</a:t>
                      </a:r>
                      <a:endParaRPr lang="sl-SI" sz="1800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sl-SI" sz="1800" dirty="0" err="1" smtClean="0"/>
                        <a:t>What</a:t>
                      </a:r>
                      <a:r>
                        <a:rPr lang="sl-SI" sz="1800" dirty="0" smtClean="0"/>
                        <a:t>/do </a:t>
                      </a:r>
                      <a:r>
                        <a:rPr lang="sl-SI" sz="1800" dirty="0" smtClean="0"/>
                        <a:t>I </a:t>
                      </a:r>
                      <a:r>
                        <a:rPr lang="sl-SI" sz="1800" dirty="0" err="1" smtClean="0"/>
                        <a:t>play</a:t>
                      </a:r>
                      <a:r>
                        <a:rPr lang="sl-SI" sz="1800" dirty="0" smtClean="0"/>
                        <a:t>?</a:t>
                      </a:r>
                    </a:p>
                    <a:p>
                      <a:pPr marL="0" indent="0">
                        <a:buNone/>
                      </a:pPr>
                      <a:r>
                        <a:rPr lang="sl-SI" sz="1800" dirty="0" err="1" smtClean="0"/>
                        <a:t>Where</a:t>
                      </a:r>
                      <a:r>
                        <a:rPr lang="sl-SI" sz="1800" dirty="0" smtClean="0"/>
                        <a:t>/do </a:t>
                      </a:r>
                      <a:r>
                        <a:rPr lang="sl-SI" sz="1800" dirty="0" err="1" smtClean="0"/>
                        <a:t>you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play</a:t>
                      </a:r>
                      <a:r>
                        <a:rPr lang="sl-SI" sz="1800" dirty="0" smtClean="0"/>
                        <a:t>?</a:t>
                      </a:r>
                    </a:p>
                    <a:p>
                      <a:pPr marL="0" indent="0">
                        <a:buNone/>
                      </a:pPr>
                      <a:r>
                        <a:rPr lang="sl-SI" sz="1800" dirty="0" smtClean="0"/>
                        <a:t>How/</a:t>
                      </a:r>
                      <a:r>
                        <a:rPr lang="sl-SI" sz="1800" dirty="0" err="1" smtClean="0"/>
                        <a:t>does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smtClean="0"/>
                        <a:t>he/</a:t>
                      </a:r>
                      <a:r>
                        <a:rPr lang="sl-SI" sz="1800" dirty="0" err="1" smtClean="0"/>
                        <a:t>she</a:t>
                      </a:r>
                      <a:r>
                        <a:rPr lang="sl-SI" sz="1800" dirty="0" smtClean="0"/>
                        <a:t>/it </a:t>
                      </a:r>
                      <a:r>
                        <a:rPr lang="sl-SI" sz="1800" dirty="0" err="1" smtClean="0"/>
                        <a:t>play</a:t>
                      </a:r>
                      <a:r>
                        <a:rPr lang="sl-SI" sz="1800" dirty="0" smtClean="0"/>
                        <a:t>?</a:t>
                      </a:r>
                    </a:p>
                    <a:p>
                      <a:pPr marL="0" indent="0">
                        <a:buNone/>
                      </a:pPr>
                      <a:r>
                        <a:rPr lang="sl-SI" sz="1800" dirty="0" err="1" smtClean="0"/>
                        <a:t>When</a:t>
                      </a:r>
                      <a:r>
                        <a:rPr lang="sl-SI" sz="1800" dirty="0" smtClean="0"/>
                        <a:t>/do </a:t>
                      </a:r>
                      <a:r>
                        <a:rPr lang="sl-SI" sz="1800" dirty="0" err="1" smtClean="0"/>
                        <a:t>we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play</a:t>
                      </a:r>
                      <a:r>
                        <a:rPr lang="sl-SI" sz="1800" dirty="0" smtClean="0"/>
                        <a:t>?</a:t>
                      </a:r>
                    </a:p>
                    <a:p>
                      <a:pPr marL="0" indent="0">
                        <a:buNone/>
                      </a:pPr>
                      <a:r>
                        <a:rPr lang="sl-SI" sz="1800" dirty="0" smtClean="0"/>
                        <a:t>How </a:t>
                      </a:r>
                      <a:r>
                        <a:rPr lang="sl-SI" sz="1800" dirty="0" err="1" smtClean="0"/>
                        <a:t>often</a:t>
                      </a:r>
                      <a:r>
                        <a:rPr lang="sl-SI" sz="1800" dirty="0" smtClean="0"/>
                        <a:t>/do </a:t>
                      </a:r>
                      <a:r>
                        <a:rPr lang="sl-SI" sz="1800" dirty="0" err="1" smtClean="0"/>
                        <a:t>you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play</a:t>
                      </a:r>
                      <a:r>
                        <a:rPr lang="sl-SI" sz="1800" dirty="0" smtClean="0"/>
                        <a:t>?</a:t>
                      </a:r>
                    </a:p>
                    <a:p>
                      <a:pPr marL="0" indent="0">
                        <a:buNone/>
                      </a:pPr>
                      <a:r>
                        <a:rPr lang="sl-SI" sz="1800" dirty="0" err="1" smtClean="0"/>
                        <a:t>With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whom</a:t>
                      </a:r>
                      <a:r>
                        <a:rPr lang="sl-SI" sz="1800" dirty="0" smtClean="0"/>
                        <a:t>/do </a:t>
                      </a:r>
                      <a:r>
                        <a:rPr lang="sl-SI" sz="1800" dirty="0" err="1" smtClean="0"/>
                        <a:t>they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play</a:t>
                      </a:r>
                      <a:r>
                        <a:rPr lang="sl-SI" sz="1800" dirty="0" smtClean="0"/>
                        <a:t>?</a:t>
                      </a:r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51612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SIMPLE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l-SI" sz="2800" dirty="0" smtClean="0"/>
              <a:t>SPELLING CHANGES</a:t>
            </a:r>
          </a:p>
          <a:p>
            <a:pPr marL="0" indent="0">
              <a:buNone/>
            </a:pPr>
            <a:endParaRPr lang="sl-SI" sz="2800" dirty="0"/>
          </a:p>
          <a:p>
            <a:r>
              <a:rPr lang="sl-SI" sz="2800" b="1" dirty="0" smtClean="0"/>
              <a:t>Glagoli, ki se končajo na soglasnik + </a:t>
            </a:r>
            <a:r>
              <a:rPr lang="en-GB" sz="2800" b="1" dirty="0" smtClean="0"/>
              <a:t>'y</a:t>
            </a:r>
            <a:r>
              <a:rPr lang="en-GB" sz="2800" b="1" dirty="0"/>
              <a:t>':</a:t>
            </a:r>
            <a:endParaRPr lang="en-GB" sz="2800" dirty="0"/>
          </a:p>
          <a:p>
            <a:pPr marL="0" indent="0">
              <a:buNone/>
            </a:pPr>
            <a:r>
              <a:rPr lang="sl-SI" sz="2800" dirty="0" smtClean="0"/>
              <a:t>y + s </a:t>
            </a:r>
            <a:r>
              <a:rPr lang="sl-SI" sz="2800" dirty="0" smtClean="0">
                <a:sym typeface="Wingdings" panose="05000000000000000000" pitchFamily="2" charset="2"/>
              </a:rPr>
              <a:t> IES</a:t>
            </a:r>
            <a:endParaRPr lang="en-GB" sz="2800" dirty="0"/>
          </a:p>
          <a:p>
            <a:pPr marL="0" indent="0">
              <a:buNone/>
            </a:pPr>
            <a:r>
              <a:rPr lang="en-GB" sz="2800" dirty="0"/>
              <a:t>study 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r>
              <a:rPr lang="en-GB" sz="2800" dirty="0"/>
              <a:t> studies</a:t>
            </a:r>
          </a:p>
          <a:p>
            <a:pPr marL="0" indent="0">
              <a:buNone/>
            </a:pPr>
            <a:r>
              <a:rPr lang="en-GB" sz="2800" dirty="0"/>
              <a:t>try 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r>
              <a:rPr lang="en-GB" sz="2800" dirty="0"/>
              <a:t> tries</a:t>
            </a:r>
          </a:p>
          <a:p>
            <a:pPr marL="0" indent="0">
              <a:buNone/>
            </a:pPr>
            <a:r>
              <a:rPr lang="en-GB" sz="2800" dirty="0"/>
              <a:t>marry 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r>
              <a:rPr lang="en-GB" sz="2800" dirty="0"/>
              <a:t> marries</a:t>
            </a:r>
          </a:p>
          <a:p>
            <a:pPr marL="0" indent="0">
              <a:buNone/>
            </a:pPr>
            <a:r>
              <a:rPr lang="en-GB" sz="2800" dirty="0"/>
              <a:t>fly 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r>
              <a:rPr lang="en-GB" sz="2800" dirty="0"/>
              <a:t> flies</a:t>
            </a:r>
          </a:p>
          <a:p>
            <a:pPr marL="0" indent="0">
              <a:buNone/>
            </a:pPr>
            <a:r>
              <a:rPr lang="en-GB" sz="2800" dirty="0"/>
              <a:t>cry 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r>
              <a:rPr lang="en-GB" sz="2800" dirty="0"/>
              <a:t> cries</a:t>
            </a:r>
          </a:p>
          <a:p>
            <a:pPr mar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2763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SIMPLE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2800" dirty="0" smtClean="0"/>
              <a:t>SPELLING CHANGES</a:t>
            </a:r>
          </a:p>
          <a:p>
            <a:pPr marL="0" indent="0">
              <a:buNone/>
            </a:pPr>
            <a:endParaRPr lang="sl-SI" sz="2800" dirty="0"/>
          </a:p>
          <a:p>
            <a:r>
              <a:rPr lang="sl-SI" sz="2800" b="1" dirty="0" smtClean="0"/>
              <a:t>Glagoli, ki se končajo na </a:t>
            </a:r>
            <a:r>
              <a:rPr lang="en-GB" sz="2800" b="1" dirty="0" smtClean="0"/>
              <a:t>'s</a:t>
            </a:r>
            <a:r>
              <a:rPr lang="en-GB" sz="2800" b="1" dirty="0"/>
              <a:t>', '</a:t>
            </a:r>
            <a:r>
              <a:rPr lang="en-GB" sz="2800" b="1" dirty="0" err="1"/>
              <a:t>sh</a:t>
            </a:r>
            <a:r>
              <a:rPr lang="en-GB" sz="2800" b="1" dirty="0"/>
              <a:t>', '</a:t>
            </a:r>
            <a:r>
              <a:rPr lang="en-GB" sz="2800" b="1" dirty="0" err="1"/>
              <a:t>ch</a:t>
            </a:r>
            <a:r>
              <a:rPr lang="en-GB" sz="2800" b="1" dirty="0"/>
              <a:t>', or 'x'</a:t>
            </a:r>
            <a:r>
              <a:rPr lang="en-GB" sz="2800" dirty="0"/>
              <a:t>:</a:t>
            </a:r>
          </a:p>
          <a:p>
            <a:pPr marL="0" indent="0">
              <a:buNone/>
            </a:pPr>
            <a:r>
              <a:rPr lang="sl-SI" sz="2800" dirty="0"/>
              <a:t>d</a:t>
            </a:r>
            <a:r>
              <a:rPr lang="sl-SI" sz="2800" dirty="0" smtClean="0"/>
              <a:t>obijo </a:t>
            </a:r>
            <a:r>
              <a:rPr lang="en-GB" sz="2800" dirty="0" smtClean="0"/>
              <a:t>'e</a:t>
            </a:r>
            <a:r>
              <a:rPr lang="en-GB" sz="2800" dirty="0"/>
              <a:t>' </a:t>
            </a:r>
            <a:r>
              <a:rPr lang="sl-SI" sz="2800" dirty="0" smtClean="0"/>
              <a:t>pred</a:t>
            </a:r>
            <a:r>
              <a:rPr lang="en-GB" sz="2800" dirty="0" smtClean="0"/>
              <a:t> </a:t>
            </a:r>
            <a:r>
              <a:rPr lang="en-GB" sz="2800" dirty="0"/>
              <a:t>'s':</a:t>
            </a:r>
          </a:p>
          <a:p>
            <a:r>
              <a:rPr lang="en-GB" sz="2800" dirty="0"/>
              <a:t>pass 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r>
              <a:rPr lang="en-GB" sz="2800" dirty="0"/>
              <a:t> passes</a:t>
            </a:r>
          </a:p>
          <a:p>
            <a:r>
              <a:rPr lang="sl-SI" sz="2800" dirty="0"/>
              <a:t>w</a:t>
            </a:r>
            <a:r>
              <a:rPr lang="en-GB" sz="2800" dirty="0" smtClean="0"/>
              <a:t>ash</a:t>
            </a:r>
            <a:r>
              <a:rPr lang="sl-SI" sz="2800" dirty="0" smtClean="0"/>
              <a:t>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r>
              <a:rPr lang="en-GB" sz="2800" dirty="0"/>
              <a:t> washes</a:t>
            </a:r>
          </a:p>
          <a:p>
            <a:r>
              <a:rPr lang="en-GB" sz="2800" dirty="0"/>
              <a:t>teach 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r>
              <a:rPr lang="en-GB" sz="2800" dirty="0"/>
              <a:t> teaches</a:t>
            </a:r>
          </a:p>
          <a:p>
            <a:pPr mar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55877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 - VAJE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92500" lnSpcReduction="10000"/>
          </a:bodyPr>
          <a:lstStyle/>
          <a:p>
            <a:r>
              <a:rPr lang="sl-SI" sz="2800" dirty="0" smtClean="0"/>
              <a:t>Moje ime je Maruša. </a:t>
            </a:r>
            <a:r>
              <a:rPr lang="sl-SI" sz="2800" dirty="0" smtClean="0">
                <a:sym typeface="Wingdings" panose="05000000000000000000" pitchFamily="2" charset="2"/>
              </a:rPr>
              <a:t> </a:t>
            </a:r>
            <a:endParaRPr lang="sl-SI" sz="2800" dirty="0" smtClean="0">
              <a:sym typeface="Wingdings" panose="05000000000000000000" pitchFamily="2" charset="2"/>
            </a:endParaRPr>
          </a:p>
          <a:p>
            <a:r>
              <a:rPr lang="sl-SI" sz="2800" dirty="0" smtClean="0"/>
              <a:t>Nik kadi zelo veliko</a:t>
            </a:r>
            <a:r>
              <a:rPr lang="sl-SI" sz="2800" dirty="0" smtClean="0"/>
              <a:t>.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/>
          </a:p>
          <a:p>
            <a:r>
              <a:rPr lang="sl-SI" sz="2800" dirty="0" smtClean="0"/>
              <a:t>Petra ima dobro službo.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 smtClean="0">
              <a:sym typeface="Wingdings" panose="05000000000000000000" pitchFamily="2" charset="2"/>
            </a:endParaRPr>
          </a:p>
          <a:p>
            <a:r>
              <a:rPr lang="sl-SI" sz="2800" dirty="0" smtClean="0"/>
              <a:t>Kako pogosto igrajo tenis?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 smtClean="0"/>
          </a:p>
          <a:p>
            <a:r>
              <a:rPr lang="sl-SI" sz="2800" dirty="0" smtClean="0"/>
              <a:t>Film se začne ob devetih. </a:t>
            </a:r>
            <a:r>
              <a:rPr lang="sl-SI" sz="2800" dirty="0" smtClean="0">
                <a:sym typeface="Wingdings" panose="05000000000000000000" pitchFamily="2" charset="2"/>
              </a:rPr>
              <a:t> </a:t>
            </a:r>
            <a:endParaRPr lang="sl-SI" sz="2800" dirty="0" smtClean="0"/>
          </a:p>
          <a:p>
            <a:r>
              <a:rPr lang="sl-SI" sz="2800" dirty="0" smtClean="0"/>
              <a:t>Moj dedi ne gleda televizije.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 smtClean="0"/>
          </a:p>
          <a:p>
            <a:r>
              <a:rPr lang="sl-SI" sz="2800" dirty="0" smtClean="0">
                <a:sym typeface="Wingdings" panose="05000000000000000000" pitchFamily="2" charset="2"/>
              </a:rPr>
              <a:t>Ali ima rada ribe? </a:t>
            </a:r>
            <a:endParaRPr lang="sl-SI" sz="2800" dirty="0" smtClean="0"/>
          </a:p>
          <a:p>
            <a:r>
              <a:rPr lang="sl-SI" sz="2800" dirty="0" smtClean="0"/>
              <a:t>Na koncu filma se poročita.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en-GB" sz="2800" dirty="0"/>
          </a:p>
          <a:p>
            <a:r>
              <a:rPr lang="sl-SI" sz="2800" dirty="0" smtClean="0"/>
              <a:t>Vsak dan gre v fitnes. </a:t>
            </a:r>
            <a:r>
              <a:rPr lang="sl-SI" sz="2800" dirty="0" smtClean="0">
                <a:sym typeface="Wingdings" panose="05000000000000000000" pitchFamily="2" charset="2"/>
              </a:rPr>
              <a:t> </a:t>
            </a:r>
            <a:endParaRPr lang="en-GB" sz="28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873204" y="1524673"/>
            <a:ext cx="2699571" cy="4675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My</a:t>
            </a:r>
            <a:r>
              <a:rPr lang="sl-SI" sz="2800" dirty="0" smtClean="0">
                <a:sym typeface="Wingdings" panose="05000000000000000000" pitchFamily="2" charset="2"/>
              </a:rPr>
              <a:t> name IS Maruša.</a:t>
            </a:r>
            <a:endParaRPr lang="en-GB" sz="2800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873204" y="1995924"/>
            <a:ext cx="3525736" cy="4675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Nik </a:t>
            </a:r>
            <a:r>
              <a:rPr lang="sl-SI" sz="2800" dirty="0" err="1" smtClean="0">
                <a:sym typeface="Wingdings" panose="05000000000000000000" pitchFamily="2" charset="2"/>
              </a:rPr>
              <a:t>smokes</a:t>
            </a:r>
            <a:r>
              <a:rPr lang="sl-SI" sz="2800" dirty="0" smtClean="0">
                <a:sym typeface="Wingdings" panose="05000000000000000000" pitchFamily="2" charset="2"/>
              </a:rPr>
              <a:t> a lot.</a:t>
            </a:r>
            <a:endParaRPr lang="en-GB" sz="2800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400205" y="2519251"/>
            <a:ext cx="2957269" cy="40899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Petra HAS a </a:t>
            </a:r>
            <a:r>
              <a:rPr lang="sl-SI" sz="2800" dirty="0" err="1" smtClean="0">
                <a:sym typeface="Wingdings" panose="05000000000000000000" pitchFamily="2" charset="2"/>
              </a:rPr>
              <a:t>good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job</a:t>
            </a:r>
            <a:r>
              <a:rPr lang="sl-SI" sz="2800" dirty="0" smtClean="0">
                <a:sym typeface="Wingdings" panose="05000000000000000000" pitchFamily="2" charset="2"/>
              </a:rPr>
              <a:t>.</a:t>
            </a:r>
            <a:endParaRPr lang="en-GB" sz="2800" b="1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588435" y="2939826"/>
            <a:ext cx="4146579" cy="61100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/>
              <a:t>How </a:t>
            </a:r>
            <a:r>
              <a:rPr lang="sl-SI" sz="2800" dirty="0" err="1"/>
              <a:t>often</a:t>
            </a:r>
            <a:r>
              <a:rPr lang="sl-SI" sz="2800" dirty="0"/>
              <a:t> do </a:t>
            </a:r>
            <a:r>
              <a:rPr lang="sl-SI" sz="2800" dirty="0" err="1"/>
              <a:t>they</a:t>
            </a:r>
            <a:r>
              <a:rPr lang="sl-SI" sz="2800" dirty="0"/>
              <a:t> </a:t>
            </a:r>
            <a:r>
              <a:rPr lang="sl-SI" sz="2800" dirty="0" err="1"/>
              <a:t>play</a:t>
            </a:r>
            <a:r>
              <a:rPr lang="sl-SI" sz="2800" dirty="0"/>
              <a:t> </a:t>
            </a:r>
            <a:r>
              <a:rPr lang="sl-SI" sz="2800" dirty="0" err="1" smtClean="0"/>
              <a:t>tennis</a:t>
            </a:r>
            <a:r>
              <a:rPr lang="sl-SI" sz="2800" dirty="0" smtClean="0"/>
              <a:t>?</a:t>
            </a:r>
            <a:endParaRPr lang="en-GB" sz="2800" b="1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400205" y="3482511"/>
            <a:ext cx="3409258" cy="61100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The </a:t>
            </a:r>
            <a:r>
              <a:rPr lang="sl-SI" sz="2800" dirty="0" err="1" smtClean="0">
                <a:sym typeface="Wingdings" panose="05000000000000000000" pitchFamily="2" charset="2"/>
              </a:rPr>
              <a:t>movie</a:t>
            </a:r>
            <a:r>
              <a:rPr lang="sl-SI" sz="2800" dirty="0" smtClean="0">
                <a:sym typeface="Wingdings" panose="05000000000000000000" pitchFamily="2" charset="2"/>
              </a:rPr>
              <a:t> STARTS at </a:t>
            </a:r>
            <a:r>
              <a:rPr lang="sl-SI" sz="2800" dirty="0" err="1" smtClean="0">
                <a:sym typeface="Wingdings" panose="05000000000000000000" pitchFamily="2" charset="2"/>
              </a:rPr>
              <a:t>nine</a:t>
            </a:r>
            <a:r>
              <a:rPr lang="sl-SI" sz="2800" dirty="0" smtClean="0">
                <a:sym typeface="Wingdings" panose="05000000000000000000" pitchFamily="2" charset="2"/>
              </a:rPr>
              <a:t>.</a:t>
            </a:r>
            <a:endParaRPr lang="en-GB" sz="2800" b="1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798634" y="3989840"/>
            <a:ext cx="4861931" cy="61100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My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grandpa</a:t>
            </a:r>
            <a:r>
              <a:rPr lang="sl-SI" sz="2800" dirty="0" smtClean="0">
                <a:sym typeface="Wingdings" panose="05000000000000000000" pitchFamily="2" charset="2"/>
              </a:rPr>
              <a:t> DOESN‘T WATCH </a:t>
            </a:r>
            <a:r>
              <a:rPr lang="sl-SI" sz="2800" dirty="0" err="1" smtClean="0">
                <a:sym typeface="Wingdings" panose="05000000000000000000" pitchFamily="2" charset="2"/>
              </a:rPr>
              <a:t>the</a:t>
            </a:r>
            <a:r>
              <a:rPr lang="sl-SI" sz="2800" dirty="0" smtClean="0">
                <a:sym typeface="Wingdings" panose="05000000000000000000" pitchFamily="2" charset="2"/>
              </a:rPr>
              <a:t> TV.</a:t>
            </a:r>
            <a:endParaRPr lang="en-GB" sz="2800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494063" y="4451504"/>
            <a:ext cx="3225200" cy="39387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DOES </a:t>
            </a:r>
            <a:r>
              <a:rPr lang="sl-SI" sz="2800" dirty="0" err="1" smtClean="0">
                <a:sym typeface="Wingdings" panose="05000000000000000000" pitchFamily="2" charset="2"/>
              </a:rPr>
              <a:t>she</a:t>
            </a:r>
            <a:r>
              <a:rPr lang="sl-SI" sz="2800" dirty="0" smtClean="0">
                <a:sym typeface="Wingdings" panose="05000000000000000000" pitchFamily="2" charset="2"/>
              </a:rPr>
              <a:t> LIKE </a:t>
            </a:r>
            <a:r>
              <a:rPr lang="sl-SI" sz="2800" dirty="0" err="1" smtClean="0">
                <a:sym typeface="Wingdings" panose="05000000000000000000" pitchFamily="2" charset="2"/>
              </a:rPr>
              <a:t>fish</a:t>
            </a:r>
            <a:r>
              <a:rPr lang="sl-SI" sz="2800" dirty="0" smtClean="0">
                <a:sym typeface="Wingdings" panose="05000000000000000000" pitchFamily="2" charset="2"/>
              </a:rPr>
              <a:t>?</a:t>
            </a:r>
            <a:endParaRPr lang="en-GB" sz="2800" b="1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896496" y="4953290"/>
            <a:ext cx="4418381" cy="39387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They</a:t>
            </a:r>
            <a:r>
              <a:rPr lang="sl-SI" sz="2800" dirty="0" smtClean="0">
                <a:sym typeface="Wingdings" panose="05000000000000000000" pitchFamily="2" charset="2"/>
              </a:rPr>
              <a:t> MARRY at </a:t>
            </a:r>
            <a:r>
              <a:rPr lang="sl-SI" sz="2800" dirty="0" err="1" smtClean="0">
                <a:sym typeface="Wingdings" panose="05000000000000000000" pitchFamily="2" charset="2"/>
              </a:rPr>
              <a:t>the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end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of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the</a:t>
            </a:r>
            <a:r>
              <a:rPr lang="sl-SI" sz="2800" dirty="0" smtClean="0">
                <a:sym typeface="Wingdings" panose="05000000000000000000" pitchFamily="2" charset="2"/>
              </a:rPr>
              <a:t> film. </a:t>
            </a:r>
            <a:endParaRPr lang="en-GB" sz="2800" b="1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952252" y="5387543"/>
            <a:ext cx="4305163" cy="75376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She</a:t>
            </a:r>
            <a:r>
              <a:rPr lang="sl-SI" sz="2800" dirty="0" smtClean="0">
                <a:sym typeface="Wingdings" panose="05000000000000000000" pitchFamily="2" charset="2"/>
              </a:rPr>
              <a:t> GOES</a:t>
            </a:r>
            <a:r>
              <a:rPr lang="sl-SI" sz="2800" dirty="0" smtClean="0">
                <a:sym typeface="Wingdings" panose="05000000000000000000" pitchFamily="2" charset="2"/>
              </a:rPr>
              <a:t> to </a:t>
            </a:r>
            <a:r>
              <a:rPr lang="sl-SI" sz="2800" dirty="0" err="1" smtClean="0">
                <a:sym typeface="Wingdings" panose="05000000000000000000" pitchFamily="2" charset="2"/>
              </a:rPr>
              <a:t>the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gym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every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day</a:t>
            </a:r>
            <a:r>
              <a:rPr lang="sl-SI" sz="2800" dirty="0" smtClean="0">
                <a:sym typeface="Wingdings" panose="05000000000000000000" pitchFamily="2" charset="2"/>
              </a:rPr>
              <a:t>.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849804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 - VAJE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 smtClean="0"/>
              <a:t>(I </a:t>
            </a:r>
            <a:r>
              <a:rPr lang="en-GB" sz="2800" dirty="0"/>
              <a:t>/ not / think you're right) </a:t>
            </a:r>
            <a:r>
              <a:rPr lang="sl-SI" sz="2800" dirty="0" smtClean="0">
                <a:sym typeface="Wingdings" panose="05000000000000000000" pitchFamily="2" charset="2"/>
              </a:rPr>
              <a:t> </a:t>
            </a:r>
          </a:p>
          <a:p>
            <a:r>
              <a:rPr lang="en-GB" sz="2800" dirty="0" smtClean="0"/>
              <a:t>(</a:t>
            </a:r>
            <a:r>
              <a:rPr lang="en-GB" sz="2800" dirty="0"/>
              <a:t>we / have enough time?)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/>
          </a:p>
          <a:p>
            <a:r>
              <a:rPr lang="en-GB" sz="2800" dirty="0" smtClean="0"/>
              <a:t>(</a:t>
            </a:r>
            <a:r>
              <a:rPr lang="en-GB" sz="2800" dirty="0"/>
              <a:t>I </a:t>
            </a:r>
            <a:r>
              <a:rPr lang="en-GB" sz="2800" dirty="0" smtClean="0"/>
              <a:t>/</a:t>
            </a:r>
            <a:r>
              <a:rPr lang="sl-SI" sz="2800" dirty="0"/>
              <a:t> </a:t>
            </a:r>
            <a:r>
              <a:rPr lang="sl-SI" sz="2800" dirty="0" smtClean="0"/>
              <a:t>live/ Ljubljana</a:t>
            </a:r>
            <a:r>
              <a:rPr lang="en-GB" sz="2800" dirty="0" smtClean="0"/>
              <a:t>)</a:t>
            </a:r>
            <a:r>
              <a:rPr lang="sl-SI" sz="2800" dirty="0" smtClean="0"/>
              <a:t>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</a:p>
          <a:p>
            <a:r>
              <a:rPr lang="en-GB" sz="2800" dirty="0" smtClean="0"/>
              <a:t>(they </a:t>
            </a:r>
            <a:r>
              <a:rPr lang="en-GB" sz="2800" dirty="0"/>
              <a:t>/ write e-mails every day</a:t>
            </a:r>
            <a:r>
              <a:rPr lang="en-GB" sz="2800" dirty="0" smtClean="0"/>
              <a:t>?)</a:t>
            </a:r>
            <a:r>
              <a:rPr lang="sl-SI" sz="2800" dirty="0" smtClean="0"/>
              <a:t>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 smtClean="0"/>
          </a:p>
          <a:p>
            <a:r>
              <a:rPr lang="en-GB" sz="2800" dirty="0" smtClean="0"/>
              <a:t>(you </a:t>
            </a:r>
            <a:r>
              <a:rPr lang="en-GB" sz="2800" dirty="0"/>
              <a:t>/ watch a lot of TV) </a:t>
            </a:r>
            <a:r>
              <a:rPr lang="sl-SI" sz="2800" dirty="0" smtClean="0">
                <a:sym typeface="Wingdings" panose="05000000000000000000" pitchFamily="2" charset="2"/>
              </a:rPr>
              <a:t> </a:t>
            </a:r>
            <a:endParaRPr lang="sl-SI" sz="2800" dirty="0" smtClean="0"/>
          </a:p>
          <a:p>
            <a:r>
              <a:rPr lang="en-GB" sz="2800" dirty="0" smtClean="0"/>
              <a:t>(</a:t>
            </a:r>
            <a:r>
              <a:rPr lang="en-GB" sz="2800" dirty="0"/>
              <a:t>he / not / read the </a:t>
            </a:r>
            <a:r>
              <a:rPr lang="en-GB" sz="2800" dirty="0" smtClean="0"/>
              <a:t>newspaper</a:t>
            </a:r>
            <a:r>
              <a:rPr lang="sl-SI" sz="2800" dirty="0" smtClean="0"/>
              <a:t>)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 smtClean="0"/>
          </a:p>
          <a:p>
            <a:r>
              <a:rPr lang="en-GB" sz="2800" dirty="0" smtClean="0"/>
              <a:t> (</a:t>
            </a:r>
            <a:r>
              <a:rPr lang="en-GB" sz="2800" dirty="0"/>
              <a:t>she / </a:t>
            </a:r>
            <a:r>
              <a:rPr lang="sl-SI" sz="2800" dirty="0" smtClean="0"/>
              <a:t>go to </a:t>
            </a:r>
            <a:r>
              <a:rPr lang="sl-SI" sz="2800" dirty="0" err="1" smtClean="0"/>
              <a:t>school</a:t>
            </a:r>
            <a:r>
              <a:rPr lang="sl-SI" sz="2800" dirty="0" smtClean="0"/>
              <a:t>?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 smtClean="0"/>
          </a:p>
          <a:p>
            <a:r>
              <a:rPr lang="en-GB" sz="2800" dirty="0" smtClean="0"/>
              <a:t>(</a:t>
            </a:r>
            <a:r>
              <a:rPr lang="en-GB" sz="2800" dirty="0"/>
              <a:t>where / </a:t>
            </a:r>
            <a:r>
              <a:rPr lang="sl-SI" sz="2800" dirty="0" err="1" smtClean="0"/>
              <a:t>you</a:t>
            </a:r>
            <a:r>
              <a:rPr lang="en-GB" sz="2800" dirty="0" smtClean="0"/>
              <a:t> </a:t>
            </a:r>
            <a:r>
              <a:rPr lang="en-GB" sz="2800" dirty="0"/>
              <a:t>/ </a:t>
            </a:r>
            <a:r>
              <a:rPr lang="sl-SI" sz="2800" dirty="0" err="1" smtClean="0"/>
              <a:t>work</a:t>
            </a:r>
            <a:r>
              <a:rPr lang="sl-SI" sz="2800" dirty="0" smtClean="0"/>
              <a:t>?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en-GB" sz="2800" dirty="0"/>
          </a:p>
          <a:p>
            <a:r>
              <a:rPr lang="en-GB" sz="2800" dirty="0" smtClean="0"/>
              <a:t>(</a:t>
            </a:r>
            <a:r>
              <a:rPr lang="en-GB" sz="2800" dirty="0"/>
              <a:t>what / you / do at the weekend</a:t>
            </a:r>
            <a:r>
              <a:rPr lang="en-GB" sz="2800" dirty="0" smtClean="0"/>
              <a:t>?)</a:t>
            </a:r>
            <a:r>
              <a:rPr lang="sl-SI" sz="2800" dirty="0" smtClean="0"/>
              <a:t> </a:t>
            </a:r>
            <a:r>
              <a:rPr lang="sl-SI" sz="2800" dirty="0" smtClean="0">
                <a:sym typeface="Wingdings" panose="05000000000000000000" pitchFamily="2" charset="2"/>
              </a:rPr>
              <a:t> </a:t>
            </a:r>
            <a:endParaRPr lang="en-GB" sz="28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776118" y="1563660"/>
            <a:ext cx="2888380" cy="4675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>
                <a:sym typeface="Wingdings" panose="05000000000000000000" pitchFamily="2" charset="2"/>
              </a:rPr>
              <a:t>I </a:t>
            </a:r>
            <a:r>
              <a:rPr lang="sl-SI" sz="2800" dirty="0" err="1">
                <a:sym typeface="Wingdings" panose="05000000000000000000" pitchFamily="2" charset="2"/>
              </a:rPr>
              <a:t>don‘t</a:t>
            </a:r>
            <a:r>
              <a:rPr lang="sl-SI" sz="2800" dirty="0">
                <a:sym typeface="Wingdings" panose="05000000000000000000" pitchFamily="2" charset="2"/>
              </a:rPr>
              <a:t> </a:t>
            </a:r>
            <a:r>
              <a:rPr lang="sl-SI" sz="2800" dirty="0" err="1">
                <a:sym typeface="Wingdings" panose="05000000000000000000" pitchFamily="2" charset="2"/>
              </a:rPr>
              <a:t>think</a:t>
            </a:r>
            <a:r>
              <a:rPr lang="sl-SI" sz="2800" dirty="0">
                <a:sym typeface="Wingdings" panose="05000000000000000000" pitchFamily="2" charset="2"/>
              </a:rPr>
              <a:t> </a:t>
            </a:r>
            <a:r>
              <a:rPr lang="sl-SI" sz="2800" dirty="0" err="1">
                <a:sym typeface="Wingdings" panose="05000000000000000000" pitchFamily="2" charset="2"/>
              </a:rPr>
              <a:t>you</a:t>
            </a:r>
            <a:r>
              <a:rPr lang="sl-SI" sz="2800" dirty="0">
                <a:sym typeface="Wingdings" panose="05000000000000000000" pitchFamily="2" charset="2"/>
              </a:rPr>
              <a:t> are </a:t>
            </a:r>
            <a:r>
              <a:rPr lang="sl-SI" sz="2800" dirty="0" err="1">
                <a:sym typeface="Wingdings" panose="05000000000000000000" pitchFamily="2" charset="2"/>
              </a:rPr>
              <a:t>right</a:t>
            </a:r>
            <a:endParaRPr lang="sl-SI" sz="2800" dirty="0">
              <a:sym typeface="Wingdings" panose="05000000000000000000" pitchFamily="2" charset="2"/>
            </a:endParaRPr>
          </a:p>
          <a:p>
            <a:endParaRPr lang="en-GB" sz="2800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595962" y="2031192"/>
            <a:ext cx="3068536" cy="4675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Do </a:t>
            </a:r>
            <a:r>
              <a:rPr lang="sl-SI" sz="2800" dirty="0" err="1" smtClean="0">
                <a:sym typeface="Wingdings" panose="05000000000000000000" pitchFamily="2" charset="2"/>
              </a:rPr>
              <a:t>we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have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enough</a:t>
            </a:r>
            <a:r>
              <a:rPr lang="sl-SI" sz="2800" dirty="0" smtClean="0">
                <a:sym typeface="Wingdings" panose="05000000000000000000" pitchFamily="2" charset="2"/>
              </a:rPr>
              <a:t> time?</a:t>
            </a:r>
            <a:endParaRPr lang="sl-SI" sz="2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sz="2800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69805" y="2531135"/>
            <a:ext cx="2957269" cy="40899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I live in Ljubljana.</a:t>
            </a:r>
            <a:endParaRPr lang="en-GB" sz="2800" b="1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485804" y="3030536"/>
            <a:ext cx="3739864" cy="61100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Do </a:t>
            </a:r>
            <a:r>
              <a:rPr lang="sl-SI" sz="2800" dirty="0" err="1" smtClean="0">
                <a:sym typeface="Wingdings" panose="05000000000000000000" pitchFamily="2" charset="2"/>
              </a:rPr>
              <a:t>they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write</a:t>
            </a:r>
            <a:r>
              <a:rPr lang="sl-SI" sz="2800" dirty="0" smtClean="0">
                <a:sym typeface="Wingdings" panose="05000000000000000000" pitchFamily="2" charset="2"/>
              </a:rPr>
              <a:t> e-</a:t>
            </a:r>
            <a:r>
              <a:rPr lang="sl-SI" sz="2800" dirty="0" err="1" smtClean="0">
                <a:sym typeface="Wingdings" panose="05000000000000000000" pitchFamily="2" charset="2"/>
              </a:rPr>
              <a:t>mails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every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day</a:t>
            </a:r>
            <a:r>
              <a:rPr lang="sl-SI" sz="2800" dirty="0" smtClean="0">
                <a:sym typeface="Wingdings" panose="05000000000000000000" pitchFamily="2" charset="2"/>
              </a:rPr>
              <a:t>?</a:t>
            </a:r>
            <a:endParaRPr lang="en-GB" sz="2800" b="1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400205" y="3530208"/>
            <a:ext cx="3091083" cy="61100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Do </a:t>
            </a:r>
            <a:r>
              <a:rPr lang="sl-SI" sz="2800" dirty="0" err="1" smtClean="0">
                <a:sym typeface="Wingdings" panose="05000000000000000000" pitchFamily="2" charset="2"/>
              </a:rPr>
              <a:t>you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watch</a:t>
            </a:r>
            <a:r>
              <a:rPr lang="sl-SI" sz="2800" dirty="0" smtClean="0">
                <a:sym typeface="Wingdings" panose="05000000000000000000" pitchFamily="2" charset="2"/>
              </a:rPr>
              <a:t> a lot </a:t>
            </a:r>
            <a:r>
              <a:rPr lang="sl-SI" sz="2800" dirty="0" err="1" smtClean="0">
                <a:sym typeface="Wingdings" panose="05000000000000000000" pitchFamily="2" charset="2"/>
              </a:rPr>
              <a:t>of</a:t>
            </a:r>
            <a:r>
              <a:rPr lang="sl-SI" sz="2800" dirty="0" smtClean="0">
                <a:sym typeface="Wingdings" panose="05000000000000000000" pitchFamily="2" charset="2"/>
              </a:rPr>
              <a:t> TV?</a:t>
            </a:r>
            <a:endParaRPr lang="en-GB" sz="2800" b="1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340838" y="4022841"/>
            <a:ext cx="3884829" cy="61100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He </a:t>
            </a:r>
            <a:r>
              <a:rPr lang="sl-SI" sz="2800" dirty="0" err="1" smtClean="0">
                <a:sym typeface="Wingdings" panose="05000000000000000000" pitchFamily="2" charset="2"/>
              </a:rPr>
              <a:t>doesn‘t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read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the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newspaper</a:t>
            </a:r>
            <a:r>
              <a:rPr lang="sl-SI" sz="2800" dirty="0" smtClean="0">
                <a:sym typeface="Wingdings" panose="05000000000000000000" pitchFamily="2" charset="2"/>
              </a:rPr>
              <a:t>.</a:t>
            </a:r>
            <a:endParaRPr lang="en-GB" sz="2800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728239" y="4475353"/>
            <a:ext cx="3225200" cy="39387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Does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she</a:t>
            </a:r>
            <a:r>
              <a:rPr lang="sl-SI" sz="2800" dirty="0" smtClean="0">
                <a:sym typeface="Wingdings" panose="05000000000000000000" pitchFamily="2" charset="2"/>
              </a:rPr>
              <a:t> go to </a:t>
            </a:r>
            <a:r>
              <a:rPr lang="sl-SI" sz="2800" dirty="0" err="1" smtClean="0">
                <a:sym typeface="Wingdings" panose="05000000000000000000" pitchFamily="2" charset="2"/>
              </a:rPr>
              <a:t>school</a:t>
            </a:r>
            <a:r>
              <a:rPr lang="sl-SI" sz="2800" dirty="0" smtClean="0">
                <a:sym typeface="Wingdings" panose="05000000000000000000" pitchFamily="2" charset="2"/>
              </a:rPr>
              <a:t>?</a:t>
            </a:r>
            <a:endParaRPr lang="en-GB" sz="2800" b="1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873203" y="4967986"/>
            <a:ext cx="3456757" cy="39387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Where</a:t>
            </a:r>
            <a:r>
              <a:rPr lang="sl-SI" sz="2800" dirty="0" smtClean="0">
                <a:sym typeface="Wingdings" panose="05000000000000000000" pitchFamily="2" charset="2"/>
              </a:rPr>
              <a:t> do </a:t>
            </a:r>
            <a:r>
              <a:rPr lang="sl-SI" sz="2800" dirty="0" err="1" smtClean="0">
                <a:sym typeface="Wingdings" panose="05000000000000000000" pitchFamily="2" charset="2"/>
              </a:rPr>
              <a:t>you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work</a:t>
            </a:r>
            <a:r>
              <a:rPr lang="sl-SI" sz="2800" dirty="0" smtClean="0">
                <a:sym typeface="Wingdings" panose="05000000000000000000" pitchFamily="2" charset="2"/>
              </a:rPr>
              <a:t>?</a:t>
            </a:r>
            <a:endParaRPr lang="en-GB" sz="2800" b="1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745696" y="5460619"/>
            <a:ext cx="4171347" cy="58627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What</a:t>
            </a:r>
            <a:r>
              <a:rPr lang="sl-SI" sz="2800" dirty="0" smtClean="0">
                <a:sym typeface="Wingdings" panose="05000000000000000000" pitchFamily="2" charset="2"/>
              </a:rPr>
              <a:t> do </a:t>
            </a:r>
            <a:r>
              <a:rPr lang="sl-SI" sz="2800" dirty="0" err="1" smtClean="0">
                <a:sym typeface="Wingdings" panose="05000000000000000000" pitchFamily="2" charset="2"/>
              </a:rPr>
              <a:t>you</a:t>
            </a:r>
            <a:r>
              <a:rPr lang="sl-SI" sz="2800" dirty="0" smtClean="0">
                <a:sym typeface="Wingdings" panose="05000000000000000000" pitchFamily="2" charset="2"/>
              </a:rPr>
              <a:t> do at </a:t>
            </a:r>
            <a:r>
              <a:rPr lang="sl-SI" sz="2800" dirty="0" err="1" smtClean="0">
                <a:sym typeface="Wingdings" panose="05000000000000000000" pitchFamily="2" charset="2"/>
              </a:rPr>
              <a:t>the</a:t>
            </a:r>
            <a:r>
              <a:rPr lang="sl-SI" sz="2800" dirty="0" smtClean="0">
                <a:sym typeface="Wingdings" panose="05000000000000000000" pitchFamily="2" charset="2"/>
              </a:rPr>
              <a:t> weekend?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088779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 - VAJE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 smtClean="0"/>
              <a:t>(</a:t>
            </a:r>
            <a:r>
              <a:rPr lang="sl-SI" sz="2800" dirty="0" err="1" smtClean="0"/>
              <a:t>My</a:t>
            </a:r>
            <a:r>
              <a:rPr lang="sl-SI" sz="2800" dirty="0" smtClean="0"/>
              <a:t> </a:t>
            </a:r>
            <a:r>
              <a:rPr lang="sl-SI" sz="2800" dirty="0" err="1" smtClean="0"/>
              <a:t>husband</a:t>
            </a:r>
            <a:r>
              <a:rPr lang="sl-SI" sz="2800" dirty="0" smtClean="0"/>
              <a:t>/go/to </a:t>
            </a:r>
            <a:r>
              <a:rPr lang="sl-SI" sz="2800" dirty="0" err="1" smtClean="0"/>
              <a:t>work</a:t>
            </a:r>
            <a:r>
              <a:rPr lang="sl-SI" sz="2800" dirty="0" smtClean="0"/>
              <a:t>/</a:t>
            </a:r>
            <a:r>
              <a:rPr lang="sl-SI" sz="2800" dirty="0" err="1" smtClean="0"/>
              <a:t>every</a:t>
            </a:r>
            <a:r>
              <a:rPr lang="sl-SI" sz="2800" dirty="0" smtClean="0"/>
              <a:t> </a:t>
            </a:r>
            <a:r>
              <a:rPr lang="sl-SI" sz="2800" dirty="0" err="1" smtClean="0"/>
              <a:t>day</a:t>
            </a:r>
            <a:r>
              <a:rPr lang="en-GB" sz="2800" dirty="0" smtClean="0"/>
              <a:t>) </a:t>
            </a:r>
            <a:r>
              <a:rPr lang="sl-SI" sz="2800" dirty="0" smtClean="0">
                <a:sym typeface="Wingdings" panose="05000000000000000000" pitchFamily="2" charset="2"/>
              </a:rPr>
              <a:t> </a:t>
            </a:r>
          </a:p>
          <a:p>
            <a:r>
              <a:rPr lang="en-GB" sz="2800" dirty="0" smtClean="0"/>
              <a:t>(</a:t>
            </a:r>
            <a:r>
              <a:rPr lang="sl-SI" sz="2800" dirty="0" smtClean="0"/>
              <a:t>I/not like/</a:t>
            </a:r>
            <a:r>
              <a:rPr lang="sl-SI" sz="2800" dirty="0" err="1" smtClean="0"/>
              <a:t>romantic</a:t>
            </a:r>
            <a:r>
              <a:rPr lang="sl-SI" sz="2800" dirty="0" smtClean="0"/>
              <a:t> </a:t>
            </a:r>
            <a:r>
              <a:rPr lang="sl-SI" sz="2800" dirty="0" err="1" smtClean="0"/>
              <a:t>movies</a:t>
            </a:r>
            <a:r>
              <a:rPr lang="sl-SI" sz="2800" dirty="0" smtClean="0"/>
              <a:t>)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/>
          </a:p>
          <a:p>
            <a:r>
              <a:rPr lang="en-GB" sz="2800" dirty="0" smtClean="0"/>
              <a:t>(</a:t>
            </a:r>
            <a:r>
              <a:rPr lang="sl-SI" sz="2800" dirty="0" err="1" smtClean="0"/>
              <a:t>My</a:t>
            </a:r>
            <a:r>
              <a:rPr lang="sl-SI" sz="2800" dirty="0" smtClean="0"/>
              <a:t>/</a:t>
            </a:r>
            <a:r>
              <a:rPr lang="sl-SI" sz="2800" dirty="0" err="1" smtClean="0"/>
              <a:t>son</a:t>
            </a:r>
            <a:r>
              <a:rPr lang="sl-SI" sz="2800" dirty="0" smtClean="0"/>
              <a:t>/</a:t>
            </a:r>
            <a:r>
              <a:rPr lang="sl-SI" sz="2800" dirty="0" err="1" smtClean="0"/>
              <a:t>play</a:t>
            </a:r>
            <a:r>
              <a:rPr lang="sl-SI" sz="2800" dirty="0" smtClean="0"/>
              <a:t>/</a:t>
            </a:r>
            <a:r>
              <a:rPr lang="sl-SI" sz="2800" dirty="0" err="1" smtClean="0"/>
              <a:t>football</a:t>
            </a:r>
            <a:r>
              <a:rPr lang="en-GB" sz="2800" dirty="0" smtClean="0"/>
              <a:t>)</a:t>
            </a:r>
            <a:r>
              <a:rPr lang="sl-SI" sz="2800" dirty="0" smtClean="0"/>
              <a:t>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</a:p>
          <a:p>
            <a:r>
              <a:rPr lang="en-GB" sz="2800" dirty="0" smtClean="0"/>
              <a:t>(</a:t>
            </a:r>
            <a:r>
              <a:rPr lang="sl-SI" sz="2800" dirty="0" err="1" smtClean="0"/>
              <a:t>My</a:t>
            </a:r>
            <a:r>
              <a:rPr lang="sl-SI" sz="2800" dirty="0" smtClean="0"/>
              <a:t> </a:t>
            </a:r>
            <a:r>
              <a:rPr lang="sl-SI" sz="2800" dirty="0" err="1" smtClean="0"/>
              <a:t>sister</a:t>
            </a:r>
            <a:r>
              <a:rPr lang="sl-SI" sz="2800" dirty="0" smtClean="0"/>
              <a:t>/not live/in </a:t>
            </a:r>
            <a:r>
              <a:rPr lang="sl-SI" sz="2800" dirty="0" err="1" smtClean="0"/>
              <a:t>Slovenia</a:t>
            </a:r>
            <a:r>
              <a:rPr lang="sl-SI" sz="2800" dirty="0" smtClean="0"/>
              <a:t>)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 smtClean="0"/>
          </a:p>
          <a:p>
            <a:r>
              <a:rPr lang="en-GB" sz="2800" dirty="0" smtClean="0"/>
              <a:t>(</a:t>
            </a:r>
            <a:r>
              <a:rPr lang="sl-SI" sz="2800" dirty="0" smtClean="0"/>
              <a:t>Jenny/be/</a:t>
            </a:r>
            <a:r>
              <a:rPr lang="sl-SI" sz="2800" dirty="0" err="1" smtClean="0"/>
              <a:t>my</a:t>
            </a:r>
            <a:r>
              <a:rPr lang="sl-SI" sz="2800" dirty="0" smtClean="0"/>
              <a:t> </a:t>
            </a:r>
            <a:r>
              <a:rPr lang="sl-SI" sz="2800" dirty="0" err="1" smtClean="0"/>
              <a:t>best</a:t>
            </a:r>
            <a:r>
              <a:rPr lang="sl-SI" sz="2800" dirty="0" smtClean="0"/>
              <a:t> </a:t>
            </a:r>
            <a:r>
              <a:rPr lang="sl-SI" sz="2800" dirty="0" err="1" smtClean="0"/>
              <a:t>friend</a:t>
            </a:r>
            <a:r>
              <a:rPr lang="sl-SI" sz="2800" dirty="0" smtClean="0"/>
              <a:t>. </a:t>
            </a:r>
            <a:r>
              <a:rPr lang="en-GB" sz="2800" dirty="0" smtClean="0"/>
              <a:t>) </a:t>
            </a:r>
            <a:r>
              <a:rPr lang="sl-SI" sz="2800" dirty="0" smtClean="0">
                <a:sym typeface="Wingdings" panose="05000000000000000000" pitchFamily="2" charset="2"/>
              </a:rPr>
              <a:t> </a:t>
            </a:r>
            <a:endParaRPr lang="sl-SI" sz="2800" dirty="0" smtClean="0"/>
          </a:p>
          <a:p>
            <a:r>
              <a:rPr lang="en-GB" sz="2800" dirty="0" smtClean="0"/>
              <a:t>(</a:t>
            </a:r>
            <a:r>
              <a:rPr lang="sl-SI" sz="2800" dirty="0" err="1" smtClean="0"/>
              <a:t>They</a:t>
            </a:r>
            <a:r>
              <a:rPr lang="sl-SI" sz="2800" dirty="0" smtClean="0"/>
              <a:t>/not </a:t>
            </a:r>
            <a:r>
              <a:rPr lang="sl-SI" sz="2800" dirty="0" err="1" smtClean="0"/>
              <a:t>work</a:t>
            </a:r>
            <a:r>
              <a:rPr lang="sl-SI" sz="2800" dirty="0" smtClean="0"/>
              <a:t>/in marketing)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 smtClean="0"/>
          </a:p>
          <a:p>
            <a:r>
              <a:rPr lang="en-GB" sz="2800" dirty="0" smtClean="0"/>
              <a:t> (</a:t>
            </a:r>
            <a:r>
              <a:rPr lang="sl-SI" sz="2800" dirty="0" smtClean="0"/>
              <a:t>He/</a:t>
            </a:r>
            <a:r>
              <a:rPr lang="sl-SI" sz="2800" dirty="0" err="1" smtClean="0"/>
              <a:t>earn</a:t>
            </a:r>
            <a:r>
              <a:rPr lang="sl-SI" sz="2800" dirty="0" smtClean="0"/>
              <a:t>?)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 smtClean="0"/>
          </a:p>
          <a:p>
            <a:r>
              <a:rPr lang="en-GB" sz="2800" dirty="0" smtClean="0"/>
              <a:t>(</a:t>
            </a:r>
            <a:r>
              <a:rPr lang="sl-SI" sz="2800" dirty="0" err="1"/>
              <a:t>Y</a:t>
            </a:r>
            <a:r>
              <a:rPr lang="sl-SI" sz="2800" dirty="0" err="1" smtClean="0"/>
              <a:t>ou</a:t>
            </a:r>
            <a:r>
              <a:rPr lang="sl-SI" sz="2800" dirty="0" smtClean="0"/>
              <a:t>/</a:t>
            </a:r>
            <a:r>
              <a:rPr lang="sl-SI" sz="2800" dirty="0" err="1" smtClean="0"/>
              <a:t>wake</a:t>
            </a:r>
            <a:r>
              <a:rPr lang="sl-SI" sz="2800" dirty="0" smtClean="0"/>
              <a:t> up/in </a:t>
            </a:r>
            <a:r>
              <a:rPr lang="sl-SI" sz="2800" dirty="0" err="1" smtClean="0"/>
              <a:t>the</a:t>
            </a:r>
            <a:r>
              <a:rPr lang="sl-SI" sz="2800" dirty="0" smtClean="0"/>
              <a:t> </a:t>
            </a:r>
            <a:r>
              <a:rPr lang="sl-SI" sz="2800" dirty="0" err="1" smtClean="0"/>
              <a:t>morning</a:t>
            </a:r>
            <a:r>
              <a:rPr lang="sl-SI" sz="2800" dirty="0" smtClean="0"/>
              <a:t>?)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en-GB" sz="2800" dirty="0"/>
          </a:p>
          <a:p>
            <a:r>
              <a:rPr lang="en-GB" sz="2800" dirty="0" smtClean="0"/>
              <a:t>(</a:t>
            </a:r>
            <a:r>
              <a:rPr lang="sl-SI" sz="2800" dirty="0" smtClean="0"/>
              <a:t>Sally/not/a </a:t>
            </a:r>
            <a:r>
              <a:rPr lang="sl-SI" sz="2800" dirty="0" err="1" smtClean="0"/>
              <a:t>student</a:t>
            </a:r>
            <a:r>
              <a:rPr lang="sl-SI" sz="2800" dirty="0" smtClean="0"/>
              <a:t>?) </a:t>
            </a:r>
            <a:r>
              <a:rPr lang="sl-SI" sz="2800" dirty="0" smtClean="0">
                <a:sym typeface="Wingdings" panose="05000000000000000000" pitchFamily="2" charset="2"/>
              </a:rPr>
              <a:t> </a:t>
            </a:r>
            <a:endParaRPr lang="en-GB" sz="28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945746" y="1559428"/>
            <a:ext cx="4227776" cy="62971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My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husband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goes</a:t>
            </a:r>
            <a:r>
              <a:rPr lang="sl-SI" sz="2800" dirty="0" smtClean="0">
                <a:sym typeface="Wingdings" panose="05000000000000000000" pitchFamily="2" charset="2"/>
              </a:rPr>
              <a:t> to </a:t>
            </a:r>
            <a:r>
              <a:rPr lang="sl-SI" sz="2800" dirty="0" err="1" smtClean="0">
                <a:sym typeface="Wingdings" panose="05000000000000000000" pitchFamily="2" charset="2"/>
              </a:rPr>
              <a:t>work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every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day</a:t>
            </a:r>
            <a:endParaRPr lang="en-GB" sz="2800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707474" y="2039945"/>
            <a:ext cx="3425375" cy="4675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I </a:t>
            </a:r>
            <a:r>
              <a:rPr lang="sl-SI" sz="2800" dirty="0" err="1" smtClean="0">
                <a:sym typeface="Wingdings" panose="05000000000000000000" pitchFamily="2" charset="2"/>
              </a:rPr>
              <a:t>don‘t</a:t>
            </a:r>
            <a:r>
              <a:rPr lang="sl-SI" sz="2800" dirty="0" smtClean="0">
                <a:sym typeface="Wingdings" panose="05000000000000000000" pitchFamily="2" charset="2"/>
              </a:rPr>
              <a:t> like </a:t>
            </a:r>
            <a:r>
              <a:rPr lang="sl-SI" sz="2800" dirty="0" err="1" smtClean="0">
                <a:sym typeface="Wingdings" panose="05000000000000000000" pitchFamily="2" charset="2"/>
              </a:rPr>
              <a:t>romantic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movies</a:t>
            </a:r>
            <a:r>
              <a:rPr lang="sl-SI" sz="2800" dirty="0" smtClean="0">
                <a:sym typeface="Wingdings" panose="05000000000000000000" pitchFamily="2" charset="2"/>
              </a:rPr>
              <a:t>.</a:t>
            </a:r>
            <a:endParaRPr lang="en-GB" sz="2800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103814" y="2521733"/>
            <a:ext cx="2957269" cy="40899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My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son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plays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football</a:t>
            </a:r>
            <a:r>
              <a:rPr lang="sl-SI" sz="2800" dirty="0" smtClean="0">
                <a:sym typeface="Wingdings" panose="05000000000000000000" pitchFamily="2" charset="2"/>
              </a:rPr>
              <a:t>.</a:t>
            </a:r>
            <a:endParaRPr lang="en-GB" sz="2800" b="1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051303" y="3028743"/>
            <a:ext cx="4051702" cy="61100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My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sister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doesn‘t</a:t>
            </a:r>
            <a:r>
              <a:rPr lang="sl-SI" sz="2800" dirty="0" smtClean="0">
                <a:sym typeface="Wingdings" panose="05000000000000000000" pitchFamily="2" charset="2"/>
              </a:rPr>
              <a:t> live in </a:t>
            </a:r>
            <a:r>
              <a:rPr lang="sl-SI" sz="2800" dirty="0" err="1" smtClean="0">
                <a:sym typeface="Wingdings" panose="05000000000000000000" pitchFamily="2" charset="2"/>
              </a:rPr>
              <a:t>Slovenia</a:t>
            </a:r>
            <a:r>
              <a:rPr lang="sl-SI" sz="2800" dirty="0" smtClean="0">
                <a:sym typeface="Wingdings" panose="05000000000000000000" pitchFamily="2" charset="2"/>
              </a:rPr>
              <a:t>.</a:t>
            </a:r>
            <a:endParaRPr lang="en-GB" sz="2800" b="1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707474" y="3492181"/>
            <a:ext cx="3005834" cy="59066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Jenny is </a:t>
            </a:r>
            <a:r>
              <a:rPr lang="sl-SI" sz="2800" dirty="0" err="1" smtClean="0">
                <a:sym typeface="Wingdings" panose="05000000000000000000" pitchFamily="2" charset="2"/>
              </a:rPr>
              <a:t>my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best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friend</a:t>
            </a:r>
            <a:r>
              <a:rPr lang="sl-SI" sz="2800" dirty="0" smtClean="0">
                <a:sym typeface="Wingdings" panose="05000000000000000000" pitchFamily="2" charset="2"/>
              </a:rPr>
              <a:t>.</a:t>
            </a:r>
            <a:endParaRPr lang="en-GB" sz="2800" b="1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147063" y="3963877"/>
            <a:ext cx="3788673" cy="66052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They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don‘t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work</a:t>
            </a:r>
            <a:r>
              <a:rPr lang="sl-SI" sz="2800" dirty="0" smtClean="0">
                <a:sym typeface="Wingdings" panose="05000000000000000000" pitchFamily="2" charset="2"/>
              </a:rPr>
              <a:t> in marketing.</a:t>
            </a:r>
            <a:endParaRPr lang="en-GB" sz="2800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572444" y="4479354"/>
            <a:ext cx="3225200" cy="39387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How </a:t>
            </a:r>
            <a:r>
              <a:rPr lang="sl-SI" sz="2800" dirty="0" err="1" smtClean="0">
                <a:sym typeface="Wingdings" panose="05000000000000000000" pitchFamily="2" charset="2"/>
              </a:rPr>
              <a:t>much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does</a:t>
            </a:r>
            <a:r>
              <a:rPr lang="sl-SI" sz="2800" dirty="0" smtClean="0">
                <a:sym typeface="Wingdings" panose="05000000000000000000" pitchFamily="2" charset="2"/>
              </a:rPr>
              <a:t> he </a:t>
            </a:r>
            <a:r>
              <a:rPr lang="sl-SI" sz="2800" dirty="0" err="1" smtClean="0">
                <a:sym typeface="Wingdings" panose="05000000000000000000" pitchFamily="2" charset="2"/>
              </a:rPr>
              <a:t>earn</a:t>
            </a:r>
            <a:r>
              <a:rPr lang="sl-SI" sz="2800" dirty="0" smtClean="0">
                <a:sym typeface="Wingdings" panose="05000000000000000000" pitchFamily="2" charset="2"/>
              </a:rPr>
              <a:t>?</a:t>
            </a:r>
            <a:endParaRPr lang="en-GB" sz="2800" b="1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432610" y="4901309"/>
            <a:ext cx="4740912" cy="45576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When</a:t>
            </a:r>
            <a:r>
              <a:rPr lang="sl-SI" sz="2800" dirty="0" smtClean="0">
                <a:sym typeface="Wingdings" panose="05000000000000000000" pitchFamily="2" charset="2"/>
              </a:rPr>
              <a:t> do </a:t>
            </a:r>
            <a:r>
              <a:rPr lang="sl-SI" sz="2800" dirty="0" err="1" smtClean="0">
                <a:sym typeface="Wingdings" panose="05000000000000000000" pitchFamily="2" charset="2"/>
              </a:rPr>
              <a:t>you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wake</a:t>
            </a:r>
            <a:r>
              <a:rPr lang="sl-SI" sz="2800" dirty="0" smtClean="0">
                <a:sym typeface="Wingdings" panose="05000000000000000000" pitchFamily="2" charset="2"/>
              </a:rPr>
              <a:t> up in </a:t>
            </a:r>
            <a:r>
              <a:rPr lang="sl-SI" sz="2800" dirty="0" err="1" smtClean="0">
                <a:sym typeface="Wingdings" panose="05000000000000000000" pitchFamily="2" charset="2"/>
              </a:rPr>
              <a:t>the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morning</a:t>
            </a:r>
            <a:r>
              <a:rPr lang="sl-SI" sz="2800" dirty="0" smtClean="0">
                <a:sym typeface="Wingdings" panose="05000000000000000000" pitchFamily="2" charset="2"/>
              </a:rPr>
              <a:t>?</a:t>
            </a:r>
            <a:endParaRPr lang="en-GB" sz="2800" b="1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960433" y="5423262"/>
            <a:ext cx="3244030" cy="41642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Sally </a:t>
            </a:r>
            <a:r>
              <a:rPr lang="sl-SI" sz="2800" dirty="0" err="1" smtClean="0">
                <a:sym typeface="Wingdings" panose="05000000000000000000" pitchFamily="2" charset="2"/>
              </a:rPr>
              <a:t>isn‘t</a:t>
            </a:r>
            <a:r>
              <a:rPr lang="sl-SI" sz="2800" dirty="0" smtClean="0">
                <a:sym typeface="Wingdings" panose="05000000000000000000" pitchFamily="2" charset="2"/>
              </a:rPr>
              <a:t> a </a:t>
            </a:r>
            <a:r>
              <a:rPr lang="sl-SI" sz="2800" dirty="0" err="1" smtClean="0">
                <a:sym typeface="Wingdings" panose="05000000000000000000" pitchFamily="2" charset="2"/>
              </a:rPr>
              <a:t>student</a:t>
            </a:r>
            <a:r>
              <a:rPr lang="sl-SI" sz="2800" dirty="0" smtClean="0">
                <a:sym typeface="Wingdings" panose="05000000000000000000" pitchFamily="2" charset="2"/>
              </a:rPr>
              <a:t>.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561204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CONTINUOUS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r>
              <a:rPr lang="sl-SI" sz="2800" dirty="0" smtClean="0"/>
              <a:t>SEDANJIŠKI ČAS</a:t>
            </a:r>
          </a:p>
          <a:p>
            <a:endParaRPr lang="sl-SI" sz="2800" dirty="0"/>
          </a:p>
          <a:p>
            <a:r>
              <a:rPr lang="sl-SI" sz="2800" dirty="0" smtClean="0"/>
              <a:t>RABA – USE</a:t>
            </a:r>
          </a:p>
          <a:p>
            <a:r>
              <a:rPr lang="sl-SI" sz="2800" dirty="0" smtClean="0"/>
              <a:t>OBLIKA – FORM</a:t>
            </a:r>
          </a:p>
        </p:txBody>
      </p:sp>
    </p:spTree>
    <p:extLst>
      <p:ext uri="{BB962C8B-B14F-4D97-AF65-F5344CB8AC3E}">
        <p14:creationId xmlns:p14="http://schemas.microsoft.com/office/powerpoint/2010/main" val="131652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CONTINUOUS - USE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lvl="0"/>
            <a:r>
              <a:rPr lang="sl-SI" sz="2800" dirty="0" smtClean="0"/>
              <a:t>Stvari</a:t>
            </a:r>
            <a:r>
              <a:rPr lang="sl-SI" sz="2800" dirty="0"/>
              <a:t>, ki se dogajajo v tem trenutku (ko govorimo)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err="1"/>
              <a:t>I'</a:t>
            </a:r>
            <a:r>
              <a:rPr lang="sl-SI" sz="2800" b="1" dirty="0" err="1"/>
              <a:t>m</a:t>
            </a:r>
            <a:r>
              <a:rPr lang="sl-SI" sz="2800" b="1" dirty="0"/>
              <a:t> </a:t>
            </a:r>
            <a:r>
              <a:rPr lang="sl-SI" sz="2800" b="1" dirty="0" err="1"/>
              <a:t>working</a:t>
            </a:r>
            <a:r>
              <a:rPr lang="sl-SI" sz="2800" b="1" dirty="0"/>
              <a:t> </a:t>
            </a:r>
            <a:r>
              <a:rPr lang="sl-SI" sz="2800" dirty="0"/>
              <a:t>at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smtClean="0"/>
              <a:t>moment.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Please</a:t>
            </a:r>
            <a:r>
              <a:rPr lang="sl-SI" sz="2800" dirty="0" smtClean="0"/>
              <a:t> </a:t>
            </a:r>
            <a:r>
              <a:rPr lang="sl-SI" sz="2800" dirty="0" err="1"/>
              <a:t>call</a:t>
            </a:r>
            <a:r>
              <a:rPr lang="sl-SI" sz="2800" dirty="0"/>
              <a:t> back as– </a:t>
            </a:r>
            <a:r>
              <a:rPr lang="sl-SI" sz="2800" dirty="0" err="1"/>
              <a:t>we</a:t>
            </a:r>
            <a:r>
              <a:rPr lang="sl-SI" sz="2800" dirty="0"/>
              <a:t> </a:t>
            </a:r>
            <a:r>
              <a:rPr lang="sl-SI" sz="2800" b="1" dirty="0"/>
              <a:t>are </a:t>
            </a:r>
            <a:r>
              <a:rPr lang="sl-SI" sz="2800" b="1" dirty="0" err="1"/>
              <a:t>eating</a:t>
            </a:r>
            <a:r>
              <a:rPr lang="sl-SI" sz="2800" b="1" dirty="0"/>
              <a:t> </a:t>
            </a:r>
            <a:r>
              <a:rPr lang="sl-SI" sz="2800" dirty="0" err="1"/>
              <a:t>dinner</a:t>
            </a:r>
            <a:r>
              <a:rPr lang="sl-SI" sz="2800" dirty="0"/>
              <a:t> </a:t>
            </a:r>
            <a:r>
              <a:rPr lang="sl-SI" sz="2800" dirty="0" err="1" smtClean="0"/>
              <a:t>now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smtClean="0"/>
              <a:t>Julie </a:t>
            </a:r>
            <a:r>
              <a:rPr lang="sl-SI" sz="2800" b="1" dirty="0"/>
              <a:t>is </a:t>
            </a:r>
            <a:r>
              <a:rPr lang="sl-SI" sz="2800" b="1" dirty="0" err="1" smtClean="0"/>
              <a:t>sleeping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You</a:t>
            </a:r>
            <a:r>
              <a:rPr lang="sl-SI" sz="2800" dirty="0" smtClean="0"/>
              <a:t> </a:t>
            </a:r>
            <a:r>
              <a:rPr lang="sl-SI" sz="2800" b="1" dirty="0"/>
              <a:t>are </a:t>
            </a:r>
            <a:r>
              <a:rPr lang="sl-SI" sz="2800" b="1" dirty="0" err="1"/>
              <a:t>studying</a:t>
            </a:r>
            <a:r>
              <a:rPr lang="sl-SI" sz="2800" b="1" dirty="0"/>
              <a:t>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present</a:t>
            </a:r>
            <a:r>
              <a:rPr lang="sl-SI" sz="2800" dirty="0"/>
              <a:t> </a:t>
            </a:r>
            <a:r>
              <a:rPr lang="sl-SI" sz="2800" dirty="0" err="1"/>
              <a:t>continuous</a:t>
            </a:r>
            <a:r>
              <a:rPr lang="sl-SI" sz="2800" dirty="0"/>
              <a:t>.</a:t>
            </a:r>
            <a:endParaRPr lang="en-GB" sz="2800" dirty="0"/>
          </a:p>
          <a:p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36155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VSEBINA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/>
              <a:t>  V 6-urnem </a:t>
            </a:r>
            <a:r>
              <a:rPr lang="sl-SI" dirty="0" smtClean="0"/>
              <a:t>tečaju angleške slovnice se bomo seznanili z vsemi angleškimi časi in se naučili, kako jih tvorimo, kdaj jih uporabljamo, izpostavili bomo njihove posebnosti in razlike v primerjavi s slovenskimi časi ter naredili nekaj vaj, da vidimo, kako ti časi delujejo v praksi</a:t>
            </a:r>
          </a:p>
          <a:p>
            <a:r>
              <a:rPr lang="sl-SI" b="1" dirty="0" smtClean="0"/>
              <a:t>Prvi sklop: </a:t>
            </a:r>
            <a:r>
              <a:rPr lang="sl-SI" b="1" dirty="0" err="1" smtClean="0"/>
              <a:t>present</a:t>
            </a:r>
            <a:r>
              <a:rPr lang="sl-SI" b="1" dirty="0" smtClean="0"/>
              <a:t> </a:t>
            </a:r>
            <a:r>
              <a:rPr lang="sl-SI" b="1" dirty="0" err="1" smtClean="0"/>
              <a:t>simple</a:t>
            </a:r>
            <a:r>
              <a:rPr lang="sl-SI" b="1" dirty="0" smtClean="0"/>
              <a:t>, </a:t>
            </a:r>
            <a:r>
              <a:rPr lang="sl-SI" b="1" dirty="0" err="1" smtClean="0"/>
              <a:t>present</a:t>
            </a:r>
            <a:r>
              <a:rPr lang="sl-SI" b="1" dirty="0" smtClean="0"/>
              <a:t> </a:t>
            </a:r>
            <a:r>
              <a:rPr lang="sl-SI" b="1" dirty="0" err="1" smtClean="0"/>
              <a:t>continuous</a:t>
            </a:r>
            <a:r>
              <a:rPr lang="sl-SI" b="1" dirty="0" smtClean="0"/>
              <a:t>, future </a:t>
            </a:r>
            <a:r>
              <a:rPr lang="sl-SI" b="1" dirty="0" err="1" smtClean="0"/>
              <a:t>simple</a:t>
            </a:r>
            <a:r>
              <a:rPr lang="sl-SI" b="1" dirty="0" smtClean="0"/>
              <a:t>, future </a:t>
            </a:r>
            <a:r>
              <a:rPr lang="sl-SI" b="1" dirty="0" err="1" smtClean="0"/>
              <a:t>continuous</a:t>
            </a:r>
            <a:r>
              <a:rPr lang="sl-SI" b="1" dirty="0" smtClean="0"/>
              <a:t> in </a:t>
            </a:r>
            <a:r>
              <a:rPr lang="sl-SI" b="1" dirty="0" err="1" smtClean="0"/>
              <a:t>going</a:t>
            </a:r>
            <a:r>
              <a:rPr lang="sl-SI" b="1" dirty="0" smtClean="0"/>
              <a:t> to</a:t>
            </a:r>
          </a:p>
          <a:p>
            <a:r>
              <a:rPr lang="sl-SI" dirty="0" smtClean="0"/>
              <a:t>Drugi sklop: past </a:t>
            </a:r>
            <a:r>
              <a:rPr lang="sl-SI" dirty="0" err="1" smtClean="0"/>
              <a:t>simple</a:t>
            </a:r>
            <a:r>
              <a:rPr lang="sl-SI" dirty="0" smtClean="0"/>
              <a:t>, past </a:t>
            </a:r>
            <a:r>
              <a:rPr lang="sl-SI" dirty="0" err="1" smtClean="0"/>
              <a:t>continuous</a:t>
            </a:r>
            <a:r>
              <a:rPr lang="sl-SI" dirty="0" smtClean="0"/>
              <a:t>, </a:t>
            </a:r>
            <a:r>
              <a:rPr lang="sl-SI" dirty="0" err="1" smtClean="0"/>
              <a:t>present</a:t>
            </a:r>
            <a:r>
              <a:rPr lang="sl-SI" dirty="0" smtClean="0"/>
              <a:t> </a:t>
            </a:r>
            <a:r>
              <a:rPr lang="sl-SI" dirty="0" err="1" smtClean="0"/>
              <a:t>perfect</a:t>
            </a:r>
            <a:r>
              <a:rPr lang="sl-SI" dirty="0" smtClean="0"/>
              <a:t> </a:t>
            </a:r>
            <a:r>
              <a:rPr lang="sl-SI" dirty="0" err="1" smtClean="0"/>
              <a:t>simple</a:t>
            </a:r>
            <a:r>
              <a:rPr lang="sl-SI" dirty="0" smtClean="0"/>
              <a:t>, </a:t>
            </a:r>
            <a:r>
              <a:rPr lang="sl-SI" dirty="0" err="1" smtClean="0"/>
              <a:t>present</a:t>
            </a:r>
            <a:r>
              <a:rPr lang="sl-SI" dirty="0" smtClean="0"/>
              <a:t> </a:t>
            </a:r>
            <a:r>
              <a:rPr lang="sl-SI" dirty="0" err="1" smtClean="0"/>
              <a:t>perfect</a:t>
            </a:r>
            <a:r>
              <a:rPr lang="sl-SI" dirty="0" smtClean="0"/>
              <a:t> </a:t>
            </a:r>
            <a:r>
              <a:rPr lang="sl-SI" dirty="0" err="1" smtClean="0"/>
              <a:t>continuous</a:t>
            </a:r>
            <a:endParaRPr lang="sl-SI" dirty="0" smtClean="0"/>
          </a:p>
          <a:p>
            <a:r>
              <a:rPr lang="sl-SI" dirty="0" smtClean="0"/>
              <a:t>Tretji sklop: past </a:t>
            </a:r>
            <a:r>
              <a:rPr lang="sl-SI" dirty="0" err="1" smtClean="0"/>
              <a:t>perfect</a:t>
            </a:r>
            <a:r>
              <a:rPr lang="sl-SI" dirty="0" smtClean="0"/>
              <a:t> </a:t>
            </a:r>
            <a:r>
              <a:rPr lang="sl-SI" dirty="0" err="1" smtClean="0"/>
              <a:t>simple</a:t>
            </a:r>
            <a:r>
              <a:rPr lang="sl-SI" dirty="0" smtClean="0"/>
              <a:t>, past </a:t>
            </a:r>
            <a:r>
              <a:rPr lang="sl-SI" dirty="0" err="1" smtClean="0"/>
              <a:t>perfect</a:t>
            </a:r>
            <a:r>
              <a:rPr lang="sl-SI" dirty="0" smtClean="0"/>
              <a:t> </a:t>
            </a:r>
            <a:r>
              <a:rPr lang="sl-SI" dirty="0" err="1" smtClean="0"/>
              <a:t>continuous</a:t>
            </a:r>
            <a:r>
              <a:rPr lang="sl-SI" dirty="0" smtClean="0"/>
              <a:t>, vaje</a:t>
            </a:r>
          </a:p>
          <a:p>
            <a:endParaRPr lang="sl-SI" b="1" dirty="0"/>
          </a:p>
        </p:txBody>
      </p:sp>
    </p:spTree>
    <p:extLst>
      <p:ext uri="{BB962C8B-B14F-4D97-AF65-F5344CB8AC3E}">
        <p14:creationId xmlns:p14="http://schemas.microsoft.com/office/powerpoint/2010/main" val="15851850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CONTINUOUS - USE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r>
              <a:rPr lang="en-GB" sz="2800" dirty="0" err="1"/>
              <a:t>Začasne</a:t>
            </a:r>
            <a:r>
              <a:rPr lang="en-GB" sz="2800" dirty="0"/>
              <a:t> </a:t>
            </a:r>
            <a:r>
              <a:rPr lang="en-GB" sz="2800" dirty="0" err="1"/>
              <a:t>situacije</a:t>
            </a:r>
            <a:r>
              <a:rPr lang="en-GB" sz="2800" dirty="0"/>
              <a:t>, </a:t>
            </a:r>
            <a:r>
              <a:rPr lang="en-GB" sz="2800" dirty="0" err="1"/>
              <a:t>stanja</a:t>
            </a:r>
            <a:r>
              <a:rPr lang="en-GB" sz="2800" dirty="0"/>
              <a:t>, </a:t>
            </a:r>
            <a:r>
              <a:rPr lang="en-GB" sz="2800" dirty="0" err="1"/>
              <a:t>za</a:t>
            </a:r>
            <a:r>
              <a:rPr lang="en-GB" sz="2800" dirty="0"/>
              <a:t> </a:t>
            </a:r>
            <a:r>
              <a:rPr lang="en-GB" sz="2800" dirty="0" err="1"/>
              <a:t>katera</a:t>
            </a:r>
            <a:r>
              <a:rPr lang="en-GB" sz="2800" dirty="0"/>
              <a:t> </a:t>
            </a:r>
            <a:r>
              <a:rPr lang="en-GB" sz="2800" dirty="0" err="1"/>
              <a:t>domnevamo</a:t>
            </a:r>
            <a:r>
              <a:rPr lang="en-GB" sz="2800" dirty="0"/>
              <a:t>, da ne </a:t>
            </a:r>
            <a:r>
              <a:rPr lang="en-GB" sz="2800" dirty="0" err="1"/>
              <a:t>bodo</a:t>
            </a:r>
            <a:r>
              <a:rPr lang="en-GB" sz="2800" dirty="0"/>
              <a:t> </a:t>
            </a:r>
            <a:r>
              <a:rPr lang="en-GB" sz="2800" dirty="0" err="1"/>
              <a:t>trajala</a:t>
            </a:r>
            <a:r>
              <a:rPr lang="en-GB" sz="2800" dirty="0"/>
              <a:t> </a:t>
            </a:r>
            <a:r>
              <a:rPr lang="en-GB" sz="2800" dirty="0" err="1" smtClean="0"/>
              <a:t>dolgo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err="1"/>
              <a:t>She'</a:t>
            </a:r>
            <a:r>
              <a:rPr lang="sl-SI" sz="2800" b="1" dirty="0" err="1"/>
              <a:t>s</a:t>
            </a:r>
            <a:r>
              <a:rPr lang="sl-SI" sz="2800" b="1" dirty="0"/>
              <a:t> </a:t>
            </a:r>
            <a:r>
              <a:rPr lang="sl-SI" sz="2800" b="1" dirty="0" err="1"/>
              <a:t>staying</a:t>
            </a:r>
            <a:r>
              <a:rPr lang="sl-SI" sz="2800" b="1" dirty="0"/>
              <a:t> </a:t>
            </a:r>
            <a:r>
              <a:rPr lang="sl-SI" sz="2800" dirty="0" err="1"/>
              <a:t>with</a:t>
            </a:r>
            <a:r>
              <a:rPr lang="sl-SI" sz="2800" dirty="0"/>
              <a:t> </a:t>
            </a:r>
            <a:r>
              <a:rPr lang="sl-SI" sz="2800" dirty="0" err="1"/>
              <a:t>her</a:t>
            </a:r>
            <a:r>
              <a:rPr lang="sl-SI" sz="2800" dirty="0"/>
              <a:t> </a:t>
            </a:r>
            <a:r>
              <a:rPr lang="sl-SI" sz="2800" dirty="0" err="1"/>
              <a:t>friend</a:t>
            </a:r>
            <a:r>
              <a:rPr lang="sl-SI" sz="2800" dirty="0"/>
              <a:t> </a:t>
            </a:r>
            <a:r>
              <a:rPr lang="sl-SI" sz="2800" dirty="0" err="1"/>
              <a:t>for</a:t>
            </a:r>
            <a:r>
              <a:rPr lang="sl-SI" sz="2800" dirty="0"/>
              <a:t> </a:t>
            </a:r>
            <a:r>
              <a:rPr lang="sl-SI" sz="2800" u="sng" dirty="0"/>
              <a:t>a </a:t>
            </a:r>
            <a:r>
              <a:rPr lang="sl-SI" sz="2800" u="sng" dirty="0" err="1" smtClean="0"/>
              <a:t>week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I'</a:t>
            </a:r>
            <a:r>
              <a:rPr lang="sl-SI" sz="2800" b="1" dirty="0" err="1" smtClean="0"/>
              <a:t>m</a:t>
            </a:r>
            <a:r>
              <a:rPr lang="sl-SI" sz="2800" b="1" dirty="0" smtClean="0"/>
              <a:t> </a:t>
            </a:r>
            <a:r>
              <a:rPr lang="sl-SI" sz="2800" b="1" dirty="0" err="1"/>
              <a:t>living</a:t>
            </a:r>
            <a:r>
              <a:rPr lang="sl-SI" sz="2800" b="1" dirty="0"/>
              <a:t> </a:t>
            </a:r>
            <a:r>
              <a:rPr lang="sl-SI" sz="2800" dirty="0"/>
              <a:t>in London </a:t>
            </a:r>
            <a:r>
              <a:rPr lang="sl-SI" sz="2800" dirty="0" err="1"/>
              <a:t>for</a:t>
            </a:r>
            <a:r>
              <a:rPr lang="sl-SI" sz="2800" dirty="0"/>
              <a:t> </a:t>
            </a:r>
            <a:r>
              <a:rPr lang="sl-SI" sz="2800" u="sng" dirty="0"/>
              <a:t>a </a:t>
            </a:r>
            <a:r>
              <a:rPr lang="sl-SI" sz="2800" u="sng" dirty="0" err="1"/>
              <a:t>few</a:t>
            </a:r>
            <a:r>
              <a:rPr lang="sl-SI" sz="2800" u="sng" dirty="0"/>
              <a:t> </a:t>
            </a:r>
            <a:r>
              <a:rPr lang="sl-SI" sz="2800" u="sng" dirty="0" err="1" smtClean="0"/>
              <a:t>months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John'</a:t>
            </a:r>
            <a:r>
              <a:rPr lang="sl-SI" sz="2800" b="1" dirty="0" err="1" smtClean="0"/>
              <a:t>s</a:t>
            </a:r>
            <a:r>
              <a:rPr lang="sl-SI" sz="2800" b="1" dirty="0" smtClean="0"/>
              <a:t> </a:t>
            </a:r>
            <a:r>
              <a:rPr lang="sl-SI" sz="2800" b="1" dirty="0" err="1"/>
              <a:t>working</a:t>
            </a:r>
            <a:r>
              <a:rPr lang="sl-SI" sz="2800" b="1" dirty="0"/>
              <a:t> </a:t>
            </a:r>
            <a:r>
              <a:rPr lang="sl-SI" sz="2800" dirty="0"/>
              <a:t>in a bar </a:t>
            </a:r>
            <a:r>
              <a:rPr lang="sl-SI" sz="2800" u="sng" dirty="0" err="1"/>
              <a:t>until</a:t>
            </a:r>
            <a:r>
              <a:rPr lang="sl-SI" sz="2800" u="sng" dirty="0"/>
              <a:t> he </a:t>
            </a:r>
            <a:r>
              <a:rPr lang="sl-SI" sz="2800" u="sng" dirty="0" err="1"/>
              <a:t>finds</a:t>
            </a:r>
            <a:r>
              <a:rPr lang="sl-SI" sz="2800" u="sng" dirty="0"/>
              <a:t> a </a:t>
            </a:r>
            <a:r>
              <a:rPr lang="sl-SI" sz="2800" u="sng" dirty="0" err="1"/>
              <a:t>job</a:t>
            </a:r>
            <a:r>
              <a:rPr lang="sl-SI" sz="2800" u="sng" dirty="0"/>
              <a:t> in his </a:t>
            </a:r>
            <a:r>
              <a:rPr lang="sl-SI" sz="2800" u="sng" dirty="0" err="1" smtClean="0"/>
              <a:t>field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I'</a:t>
            </a:r>
            <a:r>
              <a:rPr lang="sl-SI" sz="2800" b="1" dirty="0" err="1" smtClean="0"/>
              <a:t>m</a:t>
            </a:r>
            <a:r>
              <a:rPr lang="sl-SI" sz="2800" b="1" dirty="0" smtClean="0"/>
              <a:t> </a:t>
            </a:r>
            <a:r>
              <a:rPr lang="sl-SI" sz="2800" b="1" dirty="0" err="1"/>
              <a:t>reading</a:t>
            </a:r>
            <a:r>
              <a:rPr lang="sl-SI" sz="2800" b="1" dirty="0"/>
              <a:t> </a:t>
            </a:r>
            <a:r>
              <a:rPr lang="sl-SI" sz="2800" dirty="0"/>
              <a:t>a </a:t>
            </a:r>
            <a:r>
              <a:rPr lang="sl-SI" sz="2800" dirty="0" err="1"/>
              <a:t>really</a:t>
            </a:r>
            <a:r>
              <a:rPr lang="sl-SI" sz="2800" dirty="0"/>
              <a:t> </a:t>
            </a:r>
            <a:r>
              <a:rPr lang="sl-SI" sz="2800" dirty="0" err="1"/>
              <a:t>great</a:t>
            </a:r>
            <a:r>
              <a:rPr lang="sl-SI" sz="2800" dirty="0"/>
              <a:t> </a:t>
            </a:r>
            <a:r>
              <a:rPr lang="sl-SI" sz="2800" dirty="0" err="1"/>
              <a:t>book</a:t>
            </a:r>
            <a:r>
              <a:rPr lang="sl-SI" sz="2800" dirty="0"/>
              <a:t>.</a:t>
            </a:r>
            <a:endParaRPr lang="en-GB" sz="2800" dirty="0"/>
          </a:p>
          <a:p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350181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CONTINUOUS - USE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r>
              <a:rPr lang="en-GB" sz="2800" dirty="0" err="1"/>
              <a:t>Začasne</a:t>
            </a:r>
            <a:r>
              <a:rPr lang="en-GB" sz="2800" dirty="0"/>
              <a:t> </a:t>
            </a:r>
            <a:r>
              <a:rPr lang="en-GB" sz="2800" dirty="0" err="1"/>
              <a:t>navade</a:t>
            </a:r>
            <a:r>
              <a:rPr lang="en-GB" sz="2800" dirty="0"/>
              <a:t> </a:t>
            </a:r>
            <a:r>
              <a:rPr lang="en-GB" sz="2800" dirty="0" err="1"/>
              <a:t>ali</a:t>
            </a:r>
            <a:r>
              <a:rPr lang="en-GB" sz="2800" dirty="0"/>
              <a:t> </a:t>
            </a:r>
            <a:r>
              <a:rPr lang="en-GB" sz="2800" dirty="0" err="1"/>
              <a:t>nove</a:t>
            </a:r>
            <a:r>
              <a:rPr lang="en-GB" sz="2800" dirty="0"/>
              <a:t> </a:t>
            </a:r>
            <a:r>
              <a:rPr lang="en-GB" sz="2800" dirty="0" err="1"/>
              <a:t>navade</a:t>
            </a:r>
            <a:r>
              <a:rPr lang="en-GB" sz="2800" dirty="0"/>
              <a:t> (</a:t>
            </a:r>
            <a:r>
              <a:rPr lang="en-GB" sz="2800" dirty="0" err="1"/>
              <a:t>za</a:t>
            </a:r>
            <a:r>
              <a:rPr lang="en-GB" sz="2800" dirty="0"/>
              <a:t> ‘</a:t>
            </a:r>
            <a:r>
              <a:rPr lang="en-GB" sz="2800" dirty="0" err="1"/>
              <a:t>normalne</a:t>
            </a:r>
            <a:r>
              <a:rPr lang="en-GB" sz="2800" dirty="0"/>
              <a:t>’ </a:t>
            </a:r>
            <a:r>
              <a:rPr lang="en-GB" sz="2800" dirty="0" err="1"/>
              <a:t>navade</a:t>
            </a:r>
            <a:r>
              <a:rPr lang="en-GB" sz="2800" dirty="0"/>
              <a:t>, </a:t>
            </a:r>
            <a:r>
              <a:rPr lang="en-GB" sz="2800" dirty="0" err="1"/>
              <a:t>ki</a:t>
            </a:r>
            <a:r>
              <a:rPr lang="en-GB" sz="2800" dirty="0"/>
              <a:t> </a:t>
            </a:r>
            <a:r>
              <a:rPr lang="en-GB" sz="2800" dirty="0" err="1"/>
              <a:t>trajajo</a:t>
            </a:r>
            <a:r>
              <a:rPr lang="en-GB" sz="2800" dirty="0"/>
              <a:t> </a:t>
            </a:r>
            <a:r>
              <a:rPr lang="en-GB" sz="2800" dirty="0" err="1"/>
              <a:t>dalj</a:t>
            </a:r>
            <a:r>
              <a:rPr lang="en-GB" sz="2800" dirty="0"/>
              <a:t> </a:t>
            </a:r>
            <a:r>
              <a:rPr lang="en-GB" sz="2800" dirty="0" err="1"/>
              <a:t>časa</a:t>
            </a:r>
            <a:r>
              <a:rPr lang="en-GB" sz="2800" dirty="0"/>
              <a:t>, </a:t>
            </a:r>
            <a:r>
              <a:rPr lang="en-GB" sz="2800" dirty="0" err="1"/>
              <a:t>uporabljamo</a:t>
            </a:r>
            <a:r>
              <a:rPr lang="en-GB" sz="2800" dirty="0"/>
              <a:t> present simple</a:t>
            </a:r>
            <a:r>
              <a:rPr lang="en-GB" sz="2800" dirty="0" smtClean="0"/>
              <a:t>)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err="1"/>
              <a:t>He'</a:t>
            </a:r>
            <a:r>
              <a:rPr lang="sl-SI" sz="2800" b="1" dirty="0" err="1"/>
              <a:t>s</a:t>
            </a:r>
            <a:r>
              <a:rPr lang="sl-SI" sz="2800" b="1" dirty="0"/>
              <a:t> </a:t>
            </a:r>
            <a:r>
              <a:rPr lang="sl-SI" sz="2800" b="1" dirty="0" err="1"/>
              <a:t>eating</a:t>
            </a:r>
            <a:r>
              <a:rPr lang="sl-SI" sz="2800" b="1" dirty="0"/>
              <a:t> </a:t>
            </a:r>
            <a:r>
              <a:rPr lang="sl-SI" sz="2800" dirty="0"/>
              <a:t>a lot </a:t>
            </a:r>
            <a:r>
              <a:rPr lang="sl-SI" sz="2800" u="sng" dirty="0" err="1"/>
              <a:t>these</a:t>
            </a:r>
            <a:r>
              <a:rPr lang="sl-SI" sz="2800" u="sng" dirty="0"/>
              <a:t> </a:t>
            </a:r>
            <a:r>
              <a:rPr lang="sl-SI" sz="2800" u="sng" dirty="0" err="1" smtClean="0"/>
              <a:t>days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She'</a:t>
            </a:r>
            <a:r>
              <a:rPr lang="sl-SI" sz="2800" b="1" dirty="0" err="1" smtClean="0"/>
              <a:t>s</a:t>
            </a:r>
            <a:r>
              <a:rPr lang="sl-SI" sz="2800" b="1" dirty="0" smtClean="0"/>
              <a:t> </a:t>
            </a:r>
            <a:r>
              <a:rPr lang="sl-SI" sz="2800" b="1" dirty="0" err="1"/>
              <a:t>swimming</a:t>
            </a:r>
            <a:r>
              <a:rPr lang="sl-SI" sz="2800" b="1" dirty="0"/>
              <a:t> </a:t>
            </a:r>
            <a:r>
              <a:rPr lang="sl-SI" sz="2800" dirty="0" err="1"/>
              <a:t>every</a:t>
            </a:r>
            <a:r>
              <a:rPr lang="sl-SI" sz="2800" dirty="0"/>
              <a:t> </a:t>
            </a:r>
            <a:r>
              <a:rPr lang="sl-SI" sz="2800" dirty="0" err="1"/>
              <a:t>morning</a:t>
            </a:r>
            <a:r>
              <a:rPr lang="sl-SI" sz="2800" dirty="0"/>
              <a:t> (</a:t>
            </a:r>
            <a:r>
              <a:rPr lang="sl-SI" sz="2800" dirty="0" err="1"/>
              <a:t>she</a:t>
            </a:r>
            <a:r>
              <a:rPr lang="sl-SI" sz="2800" dirty="0"/>
              <a:t> </a:t>
            </a:r>
            <a:r>
              <a:rPr lang="sl-SI" sz="2800" dirty="0" err="1"/>
              <a:t>didn't</a:t>
            </a:r>
            <a:r>
              <a:rPr lang="sl-SI" sz="2800" dirty="0"/>
              <a:t> </a:t>
            </a:r>
            <a:r>
              <a:rPr lang="sl-SI" sz="2800" dirty="0" err="1"/>
              <a:t>use</a:t>
            </a:r>
            <a:r>
              <a:rPr lang="sl-SI" sz="2800" dirty="0"/>
              <a:t> to do </a:t>
            </a:r>
            <a:r>
              <a:rPr lang="sl-SI" sz="2800" dirty="0" err="1"/>
              <a:t>this</a:t>
            </a:r>
            <a:r>
              <a:rPr lang="sl-SI" sz="2800" dirty="0" smtClean="0"/>
              <a:t>).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You'</a:t>
            </a:r>
            <a:r>
              <a:rPr lang="sl-SI" sz="2800" b="1" dirty="0" err="1" smtClean="0"/>
              <a:t>re</a:t>
            </a:r>
            <a:r>
              <a:rPr lang="sl-SI" sz="2800" b="1" dirty="0" smtClean="0"/>
              <a:t> </a:t>
            </a:r>
            <a:r>
              <a:rPr lang="sl-SI" sz="2800" b="1" dirty="0"/>
              <a:t>smoking </a:t>
            </a:r>
            <a:r>
              <a:rPr lang="sl-SI" sz="2800" dirty="0" err="1"/>
              <a:t>too</a:t>
            </a:r>
            <a:r>
              <a:rPr lang="sl-SI" sz="2800" dirty="0"/>
              <a:t> </a:t>
            </a:r>
            <a:r>
              <a:rPr lang="sl-SI" sz="2800" dirty="0" err="1" smtClean="0"/>
              <a:t>much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They'</a:t>
            </a:r>
            <a:r>
              <a:rPr lang="sl-SI" sz="2800" b="1" dirty="0" err="1" smtClean="0"/>
              <a:t>re</a:t>
            </a:r>
            <a:r>
              <a:rPr lang="sl-SI" sz="2800" b="1" dirty="0" smtClean="0"/>
              <a:t> </a:t>
            </a:r>
            <a:r>
              <a:rPr lang="sl-SI" sz="2800" b="1" dirty="0" err="1"/>
              <a:t>working</a:t>
            </a:r>
            <a:r>
              <a:rPr lang="sl-SI" sz="2800" b="1" dirty="0"/>
              <a:t> </a:t>
            </a:r>
            <a:r>
              <a:rPr lang="sl-SI" sz="2800" dirty="0"/>
              <a:t>late </a:t>
            </a:r>
            <a:r>
              <a:rPr lang="sl-SI" sz="2800" dirty="0" err="1"/>
              <a:t>every</a:t>
            </a:r>
            <a:r>
              <a:rPr lang="sl-SI" sz="2800" dirty="0"/>
              <a:t> </a:t>
            </a:r>
            <a:r>
              <a:rPr lang="sl-SI" sz="2800" dirty="0" err="1"/>
              <a:t>night</a:t>
            </a:r>
            <a:r>
              <a:rPr lang="sl-SI" sz="2800" dirty="0"/>
              <a:t>.</a:t>
            </a:r>
            <a:endParaRPr lang="en-GB" sz="2800" dirty="0"/>
          </a:p>
          <a:p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363342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CONTINUOUS - USE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r>
              <a:rPr lang="en-GB" sz="2800" dirty="0" err="1"/>
              <a:t>Navade</a:t>
            </a:r>
            <a:r>
              <a:rPr lang="en-GB" sz="2800" dirty="0"/>
              <a:t>, </a:t>
            </a:r>
            <a:r>
              <a:rPr lang="en-GB" sz="2800" dirty="0" err="1"/>
              <a:t>ki</a:t>
            </a:r>
            <a:r>
              <a:rPr lang="en-GB" sz="2800" dirty="0"/>
              <a:t> </a:t>
            </a:r>
            <a:r>
              <a:rPr lang="en-GB" sz="2800" dirty="0" err="1"/>
              <a:t>nam</a:t>
            </a:r>
            <a:r>
              <a:rPr lang="en-GB" sz="2800" dirty="0"/>
              <a:t> </a:t>
            </a:r>
            <a:r>
              <a:rPr lang="en-GB" sz="2800" dirty="0" err="1"/>
              <a:t>gredo</a:t>
            </a:r>
            <a:r>
              <a:rPr lang="en-GB" sz="2800" dirty="0"/>
              <a:t> </a:t>
            </a:r>
            <a:r>
              <a:rPr lang="en-GB" sz="2800" dirty="0" err="1"/>
              <a:t>na</a:t>
            </a:r>
            <a:r>
              <a:rPr lang="en-GB" sz="2800" dirty="0"/>
              <a:t> </a:t>
            </a:r>
            <a:r>
              <a:rPr lang="en-GB" sz="2800" dirty="0" err="1"/>
              <a:t>živce</a:t>
            </a:r>
            <a:r>
              <a:rPr lang="en-GB" sz="2800" dirty="0"/>
              <a:t>, </a:t>
            </a:r>
            <a:r>
              <a:rPr lang="en-GB" sz="2800" dirty="0" err="1"/>
              <a:t>ko</a:t>
            </a:r>
            <a:r>
              <a:rPr lang="en-GB" sz="2800" dirty="0"/>
              <a:t> </a:t>
            </a:r>
            <a:r>
              <a:rPr lang="en-GB" sz="2800" dirty="0" err="1"/>
              <a:t>želimo</a:t>
            </a:r>
            <a:r>
              <a:rPr lang="en-GB" sz="2800" dirty="0"/>
              <a:t> </a:t>
            </a:r>
            <a:r>
              <a:rPr lang="en-GB" sz="2800" dirty="0" err="1"/>
              <a:t>izraziti</a:t>
            </a:r>
            <a:r>
              <a:rPr lang="en-GB" sz="2800" dirty="0"/>
              <a:t>, da se </a:t>
            </a:r>
            <a:r>
              <a:rPr lang="en-GB" sz="2800" dirty="0" err="1"/>
              <a:t>nekaj</a:t>
            </a:r>
            <a:r>
              <a:rPr lang="en-GB" sz="2800" dirty="0"/>
              <a:t> </a:t>
            </a:r>
            <a:r>
              <a:rPr lang="en-GB" sz="2800" dirty="0" err="1"/>
              <a:t>dogaja</a:t>
            </a:r>
            <a:r>
              <a:rPr lang="en-GB" sz="2800" dirty="0"/>
              <a:t> </a:t>
            </a:r>
            <a:r>
              <a:rPr lang="en-GB" sz="2800" dirty="0" err="1"/>
              <a:t>prepogosto</a:t>
            </a:r>
            <a:r>
              <a:rPr lang="en-GB" sz="2800" dirty="0"/>
              <a:t> in </a:t>
            </a:r>
            <a:r>
              <a:rPr lang="en-GB" sz="2800" dirty="0" err="1"/>
              <a:t>nas</a:t>
            </a:r>
            <a:r>
              <a:rPr lang="en-GB" sz="2800" dirty="0"/>
              <a:t> </a:t>
            </a:r>
            <a:r>
              <a:rPr lang="en-GB" sz="2800" dirty="0" err="1"/>
              <a:t>moti</a:t>
            </a:r>
            <a:r>
              <a:rPr lang="en-GB" sz="2800" dirty="0"/>
              <a:t> – v tem </a:t>
            </a:r>
            <a:r>
              <a:rPr lang="en-GB" sz="2800" dirty="0" err="1"/>
              <a:t>primeru</a:t>
            </a:r>
            <a:r>
              <a:rPr lang="en-GB" sz="2800" dirty="0"/>
              <a:t> </a:t>
            </a:r>
            <a:r>
              <a:rPr lang="en-GB" sz="2800" dirty="0" err="1"/>
              <a:t>ponavadi</a:t>
            </a:r>
            <a:r>
              <a:rPr lang="en-GB" sz="2800" dirty="0"/>
              <a:t> </a:t>
            </a:r>
            <a:r>
              <a:rPr lang="en-GB" sz="2800" dirty="0" err="1"/>
              <a:t>uporabimo</a:t>
            </a:r>
            <a:r>
              <a:rPr lang="en-GB" sz="2800" dirty="0"/>
              <a:t> </a:t>
            </a:r>
            <a:r>
              <a:rPr lang="en-GB" sz="2800" dirty="0" err="1"/>
              <a:t>prislove</a:t>
            </a:r>
            <a:r>
              <a:rPr lang="en-GB" sz="2800" dirty="0"/>
              <a:t> </a:t>
            </a:r>
            <a:r>
              <a:rPr lang="en-GB" sz="2800" dirty="0" err="1"/>
              <a:t>kot</a:t>
            </a:r>
            <a:r>
              <a:rPr lang="en-GB" sz="2800" dirty="0"/>
              <a:t> ‘always’, ‘constantly’, ‘forever</a:t>
            </a:r>
            <a:r>
              <a:rPr lang="en-GB" sz="2800" dirty="0" smtClean="0"/>
              <a:t>’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err="1"/>
              <a:t>You'</a:t>
            </a:r>
            <a:r>
              <a:rPr lang="sl-SI" sz="2800" b="1" dirty="0" err="1"/>
              <a:t>re</a:t>
            </a:r>
            <a:r>
              <a:rPr lang="sl-SI" sz="2800" dirty="0"/>
              <a:t> </a:t>
            </a:r>
            <a:r>
              <a:rPr lang="sl-SI" sz="2800" u="sng" dirty="0" err="1"/>
              <a:t>always</a:t>
            </a:r>
            <a:r>
              <a:rPr lang="sl-SI" sz="2800" dirty="0"/>
              <a:t> </a:t>
            </a:r>
            <a:r>
              <a:rPr lang="sl-SI" sz="2800" b="1" dirty="0" err="1"/>
              <a:t>losing</a:t>
            </a:r>
            <a:r>
              <a:rPr lang="sl-SI" sz="2800" b="1" dirty="0"/>
              <a:t> </a:t>
            </a:r>
            <a:r>
              <a:rPr lang="sl-SI" sz="2800" dirty="0" err="1"/>
              <a:t>your</a:t>
            </a:r>
            <a:r>
              <a:rPr lang="sl-SI" sz="2800" dirty="0"/>
              <a:t> </a:t>
            </a:r>
            <a:r>
              <a:rPr lang="sl-SI" sz="2800" dirty="0" err="1" smtClean="0"/>
              <a:t>keys</a:t>
            </a:r>
            <a:r>
              <a:rPr lang="sl-SI" sz="2800" dirty="0" smtClean="0"/>
              <a:t>!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She'</a:t>
            </a:r>
            <a:r>
              <a:rPr lang="sl-SI" sz="2800" b="1" dirty="0" err="1" smtClean="0"/>
              <a:t>s</a:t>
            </a:r>
            <a:r>
              <a:rPr lang="sl-SI" sz="2800" dirty="0" smtClean="0"/>
              <a:t> </a:t>
            </a:r>
            <a:r>
              <a:rPr lang="sl-SI" sz="2800" u="sng" dirty="0" err="1"/>
              <a:t>constantly</a:t>
            </a:r>
            <a:r>
              <a:rPr lang="sl-SI" sz="2800" dirty="0"/>
              <a:t> </a:t>
            </a:r>
            <a:r>
              <a:rPr lang="sl-SI" sz="2800" b="1" dirty="0" err="1"/>
              <a:t>missing</a:t>
            </a:r>
            <a:r>
              <a:rPr lang="sl-SI" sz="2800" dirty="0"/>
              <a:t>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 smtClean="0"/>
              <a:t>train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He'</a:t>
            </a:r>
            <a:r>
              <a:rPr lang="sl-SI" sz="2800" b="1" dirty="0" err="1" smtClean="0"/>
              <a:t>s</a:t>
            </a:r>
            <a:r>
              <a:rPr lang="sl-SI" sz="2800" dirty="0" smtClean="0"/>
              <a:t> </a:t>
            </a:r>
            <a:r>
              <a:rPr lang="sl-SI" sz="2800" u="sng" dirty="0" err="1"/>
              <a:t>always</a:t>
            </a:r>
            <a:r>
              <a:rPr lang="sl-SI" sz="2800" dirty="0"/>
              <a:t> </a:t>
            </a:r>
            <a:r>
              <a:rPr lang="sl-SI" sz="2800" b="1" dirty="0" err="1"/>
              <a:t>sleeping</a:t>
            </a:r>
            <a:r>
              <a:rPr lang="sl-SI" sz="2800" dirty="0"/>
              <a:t> </a:t>
            </a:r>
            <a:r>
              <a:rPr lang="sl-SI" sz="2800" dirty="0" smtClean="0"/>
              <a:t>in.</a:t>
            </a:r>
            <a:r>
              <a:rPr lang="sl-SI" sz="2800" dirty="0"/>
              <a:t/>
            </a:r>
            <a:br>
              <a:rPr lang="sl-SI" sz="2800" dirty="0"/>
            </a:br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328532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CONTINUOUS - USE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lvl="0"/>
            <a:r>
              <a:rPr lang="sl-SI" sz="2800" dirty="0" smtClean="0"/>
              <a:t>Za </a:t>
            </a:r>
            <a:r>
              <a:rPr lang="sl-SI" sz="2800" dirty="0"/>
              <a:t>fiksne </a:t>
            </a:r>
            <a:r>
              <a:rPr lang="sl-SI" sz="2800" dirty="0" smtClean="0"/>
              <a:t>načrte/dogovore </a:t>
            </a:r>
            <a:r>
              <a:rPr lang="sl-SI" sz="2800" dirty="0"/>
              <a:t>v prihodnosti (</a:t>
            </a:r>
            <a:r>
              <a:rPr lang="sl-SI" sz="2800" dirty="0" err="1"/>
              <a:t>ponavadi</a:t>
            </a:r>
            <a:r>
              <a:rPr lang="sl-SI" sz="2800" dirty="0"/>
              <a:t> z besedo, ki se nanaša na prihodnost – “future time </a:t>
            </a:r>
            <a:r>
              <a:rPr lang="sl-SI" sz="2800" dirty="0" err="1"/>
              <a:t>word</a:t>
            </a:r>
            <a:r>
              <a:rPr lang="sl-SI" sz="2800" dirty="0"/>
              <a:t>”). Načrt smo že naredili in smo (bolj ali manj) prepričani, da se bo </a:t>
            </a:r>
            <a:r>
              <a:rPr lang="sl-SI" sz="2800" dirty="0" smtClean="0"/>
              <a:t>uresničil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err="1"/>
              <a:t>I'</a:t>
            </a:r>
            <a:r>
              <a:rPr lang="sl-SI" sz="2800" b="1" dirty="0" err="1"/>
              <a:t>m</a:t>
            </a:r>
            <a:r>
              <a:rPr lang="sl-SI" sz="2800" b="1" dirty="0"/>
              <a:t> meeting </a:t>
            </a:r>
            <a:r>
              <a:rPr lang="sl-SI" sz="2800" dirty="0" err="1"/>
              <a:t>my</a:t>
            </a:r>
            <a:r>
              <a:rPr lang="sl-SI" sz="2800" dirty="0"/>
              <a:t> </a:t>
            </a:r>
            <a:r>
              <a:rPr lang="sl-SI" sz="2800" dirty="0" err="1"/>
              <a:t>father</a:t>
            </a:r>
            <a:r>
              <a:rPr lang="sl-SI" sz="2800" dirty="0"/>
              <a:t> </a:t>
            </a:r>
            <a:r>
              <a:rPr lang="sl-SI" sz="2800" u="sng" dirty="0" err="1" smtClean="0"/>
              <a:t>tomorrow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We'</a:t>
            </a:r>
            <a:r>
              <a:rPr lang="sl-SI" sz="2800" b="1" dirty="0" err="1" smtClean="0"/>
              <a:t>re</a:t>
            </a:r>
            <a:r>
              <a:rPr lang="sl-SI" sz="2800" b="1" dirty="0" smtClean="0"/>
              <a:t> </a:t>
            </a:r>
            <a:r>
              <a:rPr lang="sl-SI" sz="2800" b="1" dirty="0" err="1"/>
              <a:t>going</a:t>
            </a:r>
            <a:r>
              <a:rPr lang="sl-SI" sz="2800" b="1" dirty="0"/>
              <a:t> </a:t>
            </a:r>
            <a:r>
              <a:rPr lang="sl-SI" sz="2800" dirty="0"/>
              <a:t>to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beach</a:t>
            </a:r>
            <a:r>
              <a:rPr lang="sl-SI" sz="2800" dirty="0"/>
              <a:t> </a:t>
            </a:r>
            <a:r>
              <a:rPr lang="sl-SI" sz="2800" u="sng" dirty="0"/>
              <a:t>at </a:t>
            </a:r>
            <a:r>
              <a:rPr lang="sl-SI" sz="2800" u="sng" dirty="0" err="1"/>
              <a:t>the</a:t>
            </a:r>
            <a:r>
              <a:rPr lang="sl-SI" sz="2800" u="sng" dirty="0"/>
              <a:t> </a:t>
            </a:r>
            <a:r>
              <a:rPr lang="sl-SI" sz="2800" u="sng" dirty="0" smtClean="0"/>
              <a:t>weekend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I'</a:t>
            </a:r>
            <a:r>
              <a:rPr lang="sl-SI" sz="2800" b="1" dirty="0" err="1" smtClean="0"/>
              <a:t>m</a:t>
            </a:r>
            <a:r>
              <a:rPr lang="sl-SI" sz="2800" b="1" dirty="0" smtClean="0"/>
              <a:t> </a:t>
            </a:r>
            <a:r>
              <a:rPr lang="sl-SI" sz="2800" b="1" dirty="0" err="1"/>
              <a:t>leaving</a:t>
            </a:r>
            <a:r>
              <a:rPr lang="sl-SI" sz="2800" b="1" dirty="0"/>
              <a:t> </a:t>
            </a:r>
            <a:r>
              <a:rPr lang="sl-SI" sz="2800" u="sng" dirty="0"/>
              <a:t>at </a:t>
            </a:r>
            <a:r>
              <a:rPr lang="sl-SI" sz="2800" u="sng" dirty="0" err="1" smtClean="0"/>
              <a:t>three</a:t>
            </a:r>
            <a:r>
              <a:rPr lang="sl-SI" sz="2800" u="sng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They'</a:t>
            </a:r>
            <a:r>
              <a:rPr lang="sl-SI" sz="2800" b="1" dirty="0" err="1" smtClean="0"/>
              <a:t>re</a:t>
            </a:r>
            <a:r>
              <a:rPr lang="sl-SI" sz="2800" b="1" dirty="0" smtClean="0"/>
              <a:t> </a:t>
            </a:r>
            <a:r>
              <a:rPr lang="sl-SI" sz="2800" b="1" dirty="0" err="1"/>
              <a:t>coming</a:t>
            </a:r>
            <a:r>
              <a:rPr lang="sl-SI" sz="2800" b="1" dirty="0"/>
              <a:t> </a:t>
            </a:r>
            <a:r>
              <a:rPr lang="sl-SI" sz="2800" dirty="0"/>
              <a:t>to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party</a:t>
            </a:r>
            <a:r>
              <a:rPr lang="sl-SI" sz="2800" dirty="0"/>
              <a:t> </a:t>
            </a:r>
            <a:r>
              <a:rPr lang="sl-SI" sz="2800" u="sng" dirty="0" smtClean="0"/>
              <a:t>on </a:t>
            </a:r>
            <a:r>
              <a:rPr lang="sl-SI" sz="2800" u="sng" dirty="0" err="1" smtClean="0"/>
              <a:t>Friday</a:t>
            </a:r>
            <a:r>
              <a:rPr lang="sl-SI" sz="2800" dirty="0" smtClean="0"/>
              <a:t>.</a:t>
            </a:r>
            <a:endParaRPr lang="en-GB" sz="2800" dirty="0"/>
          </a:p>
          <a:p>
            <a:pPr marL="0" lvl="0" indent="0">
              <a:buNone/>
            </a:pPr>
            <a:r>
              <a:rPr lang="sl-SI" sz="2800" dirty="0"/>
              <a:t/>
            </a:r>
            <a:br>
              <a:rPr lang="sl-SI" sz="2800" dirty="0"/>
            </a:br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102300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CONTINUOUS - USE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r>
              <a:rPr lang="en-GB" sz="2800" dirty="0" err="1"/>
              <a:t>Situacije</a:t>
            </a:r>
            <a:r>
              <a:rPr lang="en-GB" sz="2800" dirty="0"/>
              <a:t>, </a:t>
            </a:r>
            <a:r>
              <a:rPr lang="en-GB" sz="2800" dirty="0" err="1"/>
              <a:t>ki</a:t>
            </a:r>
            <a:r>
              <a:rPr lang="en-GB" sz="2800" dirty="0"/>
              <a:t> se </a:t>
            </a:r>
            <a:r>
              <a:rPr lang="en-GB" sz="2800" dirty="0" err="1"/>
              <a:t>počasi</a:t>
            </a:r>
            <a:r>
              <a:rPr lang="en-GB" sz="2800" dirty="0"/>
              <a:t> </a:t>
            </a:r>
            <a:r>
              <a:rPr lang="en-GB" sz="2800" dirty="0" err="1"/>
              <a:t>spreminjajo</a:t>
            </a:r>
            <a:r>
              <a:rPr lang="en-GB" sz="2800" dirty="0" smtClean="0"/>
              <a:t>.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err="1"/>
              <a:t>I'</a:t>
            </a:r>
            <a:r>
              <a:rPr lang="sl-SI" sz="2800" b="1" dirty="0" err="1"/>
              <a:t>m</a:t>
            </a:r>
            <a:r>
              <a:rPr lang="sl-SI" sz="2800" b="1" dirty="0"/>
              <a:t> </a:t>
            </a:r>
            <a:r>
              <a:rPr lang="sl-SI" sz="2800" b="1" dirty="0" err="1"/>
              <a:t>getting</a:t>
            </a:r>
            <a:r>
              <a:rPr lang="sl-SI" sz="2800" b="1" dirty="0"/>
              <a:t> </a:t>
            </a:r>
            <a:r>
              <a:rPr lang="sl-SI" sz="2800" dirty="0" err="1"/>
              <a:t>better</a:t>
            </a:r>
            <a:r>
              <a:rPr lang="sl-SI" sz="2800" dirty="0"/>
              <a:t> at </a:t>
            </a:r>
            <a:r>
              <a:rPr lang="sl-SI" sz="2800" dirty="0" err="1"/>
              <a:t>playing</a:t>
            </a:r>
            <a:r>
              <a:rPr lang="sl-SI" sz="2800" dirty="0"/>
              <a:t>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smtClean="0"/>
              <a:t>piano.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smtClean="0"/>
              <a:t>The </a:t>
            </a:r>
            <a:r>
              <a:rPr lang="sl-SI" sz="2800" dirty="0" err="1"/>
              <a:t>weather</a:t>
            </a:r>
            <a:r>
              <a:rPr lang="sl-SI" sz="2800" dirty="0"/>
              <a:t> </a:t>
            </a:r>
            <a:r>
              <a:rPr lang="sl-SI" sz="2800" b="1" dirty="0"/>
              <a:t>is </a:t>
            </a:r>
            <a:r>
              <a:rPr lang="sl-SI" sz="2800" b="1" dirty="0" err="1"/>
              <a:t>improving</a:t>
            </a:r>
            <a:r>
              <a:rPr lang="sl-SI" sz="2800" dirty="0" smtClean="0"/>
              <a:t>.</a:t>
            </a:r>
            <a:br>
              <a:rPr lang="sl-SI" sz="2800" dirty="0" smtClean="0"/>
            </a:br>
            <a:r>
              <a:rPr lang="sl-SI" sz="2800" dirty="0" smtClean="0"/>
              <a:t>The </a:t>
            </a:r>
            <a:r>
              <a:rPr lang="sl-SI" sz="2800" dirty="0" err="1" smtClean="0"/>
              <a:t>days</a:t>
            </a:r>
            <a:r>
              <a:rPr lang="sl-SI" sz="2800" dirty="0" smtClean="0"/>
              <a:t> </a:t>
            </a:r>
            <a:r>
              <a:rPr lang="sl-SI" sz="2800" b="1" dirty="0" smtClean="0"/>
              <a:t>are </a:t>
            </a:r>
            <a:r>
              <a:rPr lang="sl-SI" sz="2800" b="1" dirty="0" err="1" smtClean="0"/>
              <a:t>getting</a:t>
            </a:r>
            <a:r>
              <a:rPr lang="sl-SI" sz="2800" dirty="0" smtClean="0"/>
              <a:t> </a:t>
            </a:r>
            <a:r>
              <a:rPr lang="sl-SI" sz="2800" dirty="0" err="1" smtClean="0"/>
              <a:t>shorter</a:t>
            </a:r>
            <a:r>
              <a:rPr lang="sl-SI" sz="2800" dirty="0" smtClean="0"/>
              <a:t>.</a:t>
            </a:r>
            <a:endParaRPr lang="en-GB" sz="2800" dirty="0"/>
          </a:p>
          <a:p>
            <a:pPr marL="0" lvl="0" indent="0">
              <a:buNone/>
            </a:pPr>
            <a:r>
              <a:rPr lang="sl-SI" sz="2800" dirty="0"/>
              <a:t/>
            </a:r>
            <a:br>
              <a:rPr lang="sl-SI" sz="2800" dirty="0"/>
            </a:br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165487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CONTINUOUS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/>
              <a:t>present simple of 'be' </a:t>
            </a:r>
            <a:r>
              <a:rPr lang="sl-SI" sz="2800" dirty="0" smtClean="0"/>
              <a:t>+ </a:t>
            </a:r>
            <a:r>
              <a:rPr lang="en-GB" sz="2800" dirty="0"/>
              <a:t>verb-</a:t>
            </a:r>
            <a:r>
              <a:rPr lang="en-GB" sz="2800" dirty="0" err="1"/>
              <a:t>ing</a:t>
            </a:r>
            <a:endParaRPr lang="sl-SI" sz="2800" dirty="0"/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r>
              <a:rPr lang="sl-SI" sz="2800" dirty="0" smtClean="0"/>
              <a:t>+</a:t>
            </a:r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endParaRPr lang="sl-SI" sz="2800" dirty="0" smtClean="0"/>
          </a:p>
          <a:p>
            <a:pPr marL="0" indent="0">
              <a:buNone/>
            </a:pPr>
            <a:endParaRPr lang="sl-SI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428901"/>
              </p:ext>
            </p:extLst>
          </p:nvPr>
        </p:nvGraphicFramePr>
        <p:xfrm>
          <a:off x="1806497" y="3557239"/>
          <a:ext cx="8677152" cy="156786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338576"/>
                <a:gridCol w="4338576"/>
              </a:tblGrid>
              <a:tr h="1567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I AM</a:t>
                      </a:r>
                      <a:br>
                        <a:rPr lang="sl-SI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YOU/WE/THEY ARE</a:t>
                      </a:r>
                      <a:br>
                        <a:rPr lang="sl-SI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HE/SHE/IT IS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playING</a:t>
                      </a:r>
                      <a:endParaRPr lang="sl-SI" b="0" dirty="0" smtClean="0">
                        <a:solidFill>
                          <a:srgbClr val="595959"/>
                        </a:solidFill>
                      </a:endParaRPr>
                    </a:p>
                    <a:p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dancING</a:t>
                      </a:r>
                      <a:endParaRPr lang="sl-SI" b="0" dirty="0" smtClean="0">
                        <a:solidFill>
                          <a:srgbClr val="595959"/>
                        </a:solidFill>
                      </a:endParaRPr>
                    </a:p>
                    <a:p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watchING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 TV</a:t>
                      </a:r>
                      <a:endParaRPr lang="en-GB" b="0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769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CONTINUOUS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/>
              <a:t>present simple of 'be' + </a:t>
            </a:r>
            <a:r>
              <a:rPr lang="sl-SI" sz="2800" dirty="0"/>
              <a:t>NOT + </a:t>
            </a:r>
            <a:r>
              <a:rPr lang="en-GB" sz="2800" dirty="0"/>
              <a:t>verb-</a:t>
            </a:r>
            <a:r>
              <a:rPr lang="en-GB" sz="2800" dirty="0" err="1"/>
              <a:t>ing</a:t>
            </a:r>
            <a:endParaRPr lang="sl-SI" sz="2800" dirty="0"/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r>
              <a:rPr lang="sl-SI" sz="2800" dirty="0"/>
              <a:t>-</a:t>
            </a:r>
            <a:endParaRPr lang="sl-SI" sz="2800" dirty="0" smtClean="0"/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endParaRPr lang="sl-SI" sz="2800" dirty="0" smtClean="0"/>
          </a:p>
          <a:p>
            <a:pPr marL="0" indent="0">
              <a:buNone/>
            </a:pPr>
            <a:endParaRPr lang="sl-SI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233284"/>
              </p:ext>
            </p:extLst>
          </p:nvPr>
        </p:nvGraphicFramePr>
        <p:xfrm>
          <a:off x="1806497" y="3557239"/>
          <a:ext cx="8677152" cy="156786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338576"/>
                <a:gridCol w="4338576"/>
              </a:tblGrid>
              <a:tr h="1567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I AM</a:t>
                      </a:r>
                      <a:br>
                        <a:rPr lang="sl-SI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YOU/WE/THEY ARE</a:t>
                      </a:r>
                      <a:br>
                        <a:rPr lang="sl-SI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HE/SHE/IT IS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NOT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playING</a:t>
                      </a:r>
                      <a:endParaRPr lang="sl-SI" b="0" dirty="0" smtClean="0">
                        <a:solidFill>
                          <a:srgbClr val="595959"/>
                        </a:solidFill>
                      </a:endParaRPr>
                    </a:p>
                    <a:p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NOT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dancING</a:t>
                      </a:r>
                      <a:endParaRPr lang="sl-SI" b="0" dirty="0" smtClean="0">
                        <a:solidFill>
                          <a:srgbClr val="595959"/>
                        </a:solidFill>
                      </a:endParaRPr>
                    </a:p>
                    <a:p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NOT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watchING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TV</a:t>
                      </a:r>
                      <a:endParaRPr lang="en-GB" b="0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814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CONTINUOUS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2800" dirty="0"/>
              <a:t>? YES/NO</a:t>
            </a:r>
          </a:p>
          <a:p>
            <a:pPr marL="0" indent="0">
              <a:buNone/>
            </a:pPr>
            <a:r>
              <a:rPr lang="en-GB" sz="2800" dirty="0"/>
              <a:t>present simple of 'be' + </a:t>
            </a:r>
            <a:r>
              <a:rPr lang="sl-SI" sz="2800" dirty="0"/>
              <a:t>osebek + NOT + </a:t>
            </a:r>
            <a:r>
              <a:rPr lang="en-GB" sz="2800" dirty="0"/>
              <a:t>verb-</a:t>
            </a:r>
            <a:r>
              <a:rPr lang="en-GB" sz="2800" dirty="0" err="1"/>
              <a:t>ing</a:t>
            </a:r>
            <a:r>
              <a:rPr lang="sl-SI" sz="2800" dirty="0"/>
              <a:t> (zamenjamo vrstni red osebka in glagola ‚be‘)</a:t>
            </a:r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endParaRPr lang="sl-SI" sz="2800" dirty="0" smtClean="0"/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endParaRPr lang="sl-SI" sz="2800" dirty="0" smtClean="0"/>
          </a:p>
          <a:p>
            <a:pPr marL="0" indent="0">
              <a:buNone/>
            </a:pPr>
            <a:endParaRPr lang="sl-SI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5820197"/>
              </p:ext>
            </p:extLst>
          </p:nvPr>
        </p:nvGraphicFramePr>
        <p:xfrm>
          <a:off x="1806497" y="3557239"/>
          <a:ext cx="8677152" cy="156786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338576"/>
                <a:gridCol w="4338576"/>
              </a:tblGrid>
              <a:tr h="1567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AM I</a:t>
                      </a:r>
                      <a:br>
                        <a:rPr lang="sl-SI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ARE YOU/WE/THEY</a:t>
                      </a:r>
                      <a:br>
                        <a:rPr lang="sl-SI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IS HE/SHE/IT 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playING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?</a:t>
                      </a:r>
                    </a:p>
                    <a:p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dancING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?</a:t>
                      </a:r>
                    </a:p>
                    <a:p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watchING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 TV?</a:t>
                      </a:r>
                      <a:endParaRPr lang="en-GB" b="0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109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CONTINUOUS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2800" dirty="0" smtClean="0"/>
              <a:t>? </a:t>
            </a:r>
            <a:r>
              <a:rPr lang="sl-SI" sz="2800" dirty="0"/>
              <a:t>WH-</a:t>
            </a:r>
            <a:r>
              <a:rPr lang="sl-SI" sz="2800" dirty="0" err="1"/>
              <a:t>questions</a:t>
            </a:r>
            <a:endParaRPr lang="sl-SI" sz="2800" dirty="0"/>
          </a:p>
          <a:p>
            <a:pPr marL="0" indent="0">
              <a:buNone/>
            </a:pPr>
            <a:r>
              <a:rPr lang="sl-SI" sz="2800" dirty="0"/>
              <a:t>Spredaj dodamo vprašalnico (WH-</a:t>
            </a:r>
            <a:r>
              <a:rPr lang="sl-SI" sz="2800" dirty="0" err="1"/>
              <a:t>word</a:t>
            </a:r>
            <a:r>
              <a:rPr lang="sl-SI" sz="2800" dirty="0"/>
              <a:t>)</a:t>
            </a:r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endParaRPr lang="sl-SI" sz="2800" dirty="0" smtClean="0"/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endParaRPr lang="sl-SI" sz="2800" dirty="0" smtClean="0"/>
          </a:p>
          <a:p>
            <a:pPr marL="0" indent="0">
              <a:buNone/>
            </a:pPr>
            <a:endParaRPr lang="sl-SI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903279"/>
              </p:ext>
            </p:extLst>
          </p:nvPr>
        </p:nvGraphicFramePr>
        <p:xfrm>
          <a:off x="1806497" y="3557239"/>
          <a:ext cx="8677152" cy="156786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338576"/>
                <a:gridCol w="4338576"/>
              </a:tblGrid>
              <a:tr h="1567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WHAT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AM I</a:t>
                      </a:r>
                      <a:br>
                        <a:rPr lang="sl-SI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WHERE ARE YOU/WE/THEY</a:t>
                      </a:r>
                      <a:br>
                        <a:rPr lang="sl-SI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WHEN IS HE/SHE/IT 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playING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?</a:t>
                      </a:r>
                    </a:p>
                    <a:p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dancING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?</a:t>
                      </a:r>
                    </a:p>
                    <a:p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watchING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 TV?</a:t>
                      </a:r>
                      <a:endParaRPr lang="en-GB" b="0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983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284725"/>
            <a:ext cx="10178322" cy="1492132"/>
          </a:xfrm>
        </p:spPr>
        <p:txBody>
          <a:bodyPr/>
          <a:lstStyle/>
          <a:p>
            <a:r>
              <a:rPr lang="sl-SI" dirty="0" smtClean="0"/>
              <a:t>PRESENT CONTINUOUS</a:t>
            </a:r>
            <a:endParaRPr lang="sl-SI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62104" y="1658396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sl-SI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0535592"/>
              </p:ext>
            </p:extLst>
          </p:nvPr>
        </p:nvGraphicFramePr>
        <p:xfrm>
          <a:off x="1250950" y="2286000"/>
          <a:ext cx="10179051" cy="238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3017"/>
                <a:gridCol w="3393017"/>
                <a:gridCol w="3393017"/>
              </a:tblGrid>
              <a:tr h="370840">
                <a:tc>
                  <a:txBody>
                    <a:bodyPr/>
                    <a:lstStyle/>
                    <a:p>
                      <a:r>
                        <a:rPr lang="sl-SI" dirty="0" smtClean="0"/>
                        <a:t>+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dirty="0" smtClean="0"/>
                        <a:t>?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sl-SI" sz="1800" dirty="0" err="1" smtClean="0"/>
                        <a:t>I‘m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watching</a:t>
                      </a:r>
                      <a:endParaRPr lang="sl-SI" sz="1800" dirty="0" smtClean="0"/>
                    </a:p>
                    <a:p>
                      <a:pPr marL="0" indent="0">
                        <a:buNone/>
                      </a:pPr>
                      <a:r>
                        <a:rPr lang="sl-SI" sz="1800" dirty="0" err="1" smtClean="0"/>
                        <a:t>You‘re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watching</a:t>
                      </a:r>
                      <a:endParaRPr lang="sl-SI" sz="1800" dirty="0" smtClean="0"/>
                    </a:p>
                    <a:p>
                      <a:pPr marL="0" indent="0">
                        <a:buNone/>
                      </a:pPr>
                      <a:r>
                        <a:rPr lang="sl-SI" sz="1800" dirty="0" smtClean="0"/>
                        <a:t>He/</a:t>
                      </a:r>
                      <a:r>
                        <a:rPr lang="sl-SI" sz="1800" dirty="0" err="1" smtClean="0"/>
                        <a:t>She</a:t>
                      </a:r>
                      <a:r>
                        <a:rPr lang="sl-SI" sz="1800" dirty="0" smtClean="0"/>
                        <a:t>/It</a:t>
                      </a:r>
                      <a:r>
                        <a:rPr lang="sl-SI" sz="1800" baseline="0" dirty="0" smtClean="0"/>
                        <a:t> is </a:t>
                      </a:r>
                      <a:r>
                        <a:rPr lang="sl-SI" sz="1800" baseline="0" dirty="0" err="1" smtClean="0"/>
                        <a:t>watching</a:t>
                      </a:r>
                      <a:endParaRPr lang="sl-SI" sz="1800" baseline="0" dirty="0" smtClean="0"/>
                    </a:p>
                    <a:p>
                      <a:pPr marL="0" indent="0">
                        <a:buNone/>
                      </a:pPr>
                      <a:r>
                        <a:rPr lang="sl-SI" sz="1800" baseline="0" dirty="0" err="1" smtClean="0"/>
                        <a:t>We‘re</a:t>
                      </a:r>
                      <a:r>
                        <a:rPr lang="sl-SI" sz="1800" baseline="0" dirty="0" smtClean="0"/>
                        <a:t> </a:t>
                      </a:r>
                      <a:r>
                        <a:rPr lang="sl-SI" sz="1800" baseline="0" dirty="0" err="1" smtClean="0"/>
                        <a:t>watching</a:t>
                      </a:r>
                      <a:endParaRPr lang="sl-SI" sz="1800" baseline="0" dirty="0" smtClean="0"/>
                    </a:p>
                    <a:p>
                      <a:pPr marL="0" indent="0">
                        <a:buNone/>
                      </a:pPr>
                      <a:r>
                        <a:rPr lang="sl-SI" sz="1800" baseline="0" dirty="0" err="1" smtClean="0"/>
                        <a:t>You‘re</a:t>
                      </a:r>
                      <a:r>
                        <a:rPr lang="sl-SI" sz="1800" baseline="0" dirty="0" smtClean="0"/>
                        <a:t> </a:t>
                      </a:r>
                      <a:r>
                        <a:rPr lang="sl-SI" sz="1800" baseline="0" dirty="0" err="1" smtClean="0"/>
                        <a:t>watching</a:t>
                      </a:r>
                      <a:endParaRPr lang="sl-SI" sz="1800" baseline="0" dirty="0" smtClean="0"/>
                    </a:p>
                    <a:p>
                      <a:pPr marL="0" indent="0">
                        <a:buNone/>
                      </a:pPr>
                      <a:r>
                        <a:rPr lang="sl-SI" sz="1800" baseline="0" dirty="0" err="1" smtClean="0"/>
                        <a:t>They‘re</a:t>
                      </a:r>
                      <a:r>
                        <a:rPr lang="sl-SI" sz="1800" baseline="0" dirty="0" smtClean="0"/>
                        <a:t> </a:t>
                      </a:r>
                      <a:r>
                        <a:rPr lang="sl-SI" sz="1800" baseline="0" dirty="0" err="1" smtClean="0"/>
                        <a:t>watching</a:t>
                      </a:r>
                      <a:endParaRPr lang="sl-SI" sz="1800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sl-SI" sz="1800" dirty="0" err="1" smtClean="0"/>
                        <a:t>I‘m</a:t>
                      </a:r>
                      <a:r>
                        <a:rPr lang="sl-SI" sz="1800" dirty="0" smtClean="0"/>
                        <a:t> not </a:t>
                      </a:r>
                      <a:r>
                        <a:rPr lang="sl-SI" sz="1800" dirty="0" err="1" smtClean="0"/>
                        <a:t>watching</a:t>
                      </a:r>
                      <a:endParaRPr lang="sl-SI" sz="1800" dirty="0" smtClean="0"/>
                    </a:p>
                    <a:p>
                      <a:pPr marL="0" indent="0">
                        <a:buNone/>
                      </a:pPr>
                      <a:r>
                        <a:rPr lang="sl-SI" sz="1800" dirty="0" err="1" smtClean="0"/>
                        <a:t>You‘re</a:t>
                      </a:r>
                      <a:r>
                        <a:rPr lang="sl-SI" sz="1800" dirty="0" smtClean="0"/>
                        <a:t> not </a:t>
                      </a:r>
                      <a:r>
                        <a:rPr lang="sl-SI" sz="1800" dirty="0" err="1" smtClean="0"/>
                        <a:t>watching</a:t>
                      </a:r>
                      <a:endParaRPr lang="sl-SI" sz="1800" dirty="0" smtClean="0"/>
                    </a:p>
                    <a:p>
                      <a:pPr marL="0" indent="0">
                        <a:buNone/>
                      </a:pPr>
                      <a:r>
                        <a:rPr lang="sl-SI" sz="1800" dirty="0" smtClean="0"/>
                        <a:t>He/</a:t>
                      </a:r>
                      <a:r>
                        <a:rPr lang="sl-SI" sz="1800" dirty="0" err="1" smtClean="0"/>
                        <a:t>She</a:t>
                      </a:r>
                      <a:r>
                        <a:rPr lang="sl-SI" sz="1800" dirty="0" smtClean="0"/>
                        <a:t>/It</a:t>
                      </a:r>
                      <a:r>
                        <a:rPr lang="sl-SI" sz="1800" baseline="0" dirty="0" smtClean="0"/>
                        <a:t> </a:t>
                      </a:r>
                      <a:r>
                        <a:rPr lang="sl-SI" sz="1800" baseline="0" dirty="0" err="1" smtClean="0"/>
                        <a:t>isn‘t</a:t>
                      </a:r>
                      <a:r>
                        <a:rPr lang="sl-SI" sz="1800" baseline="0" dirty="0" smtClean="0"/>
                        <a:t> </a:t>
                      </a:r>
                      <a:r>
                        <a:rPr lang="sl-SI" sz="1800" baseline="0" dirty="0" err="1" smtClean="0"/>
                        <a:t>watching</a:t>
                      </a:r>
                      <a:endParaRPr lang="sl-SI" sz="1800" baseline="0" dirty="0" smtClean="0"/>
                    </a:p>
                    <a:p>
                      <a:pPr marL="0" indent="0">
                        <a:buNone/>
                      </a:pPr>
                      <a:r>
                        <a:rPr lang="sl-SI" sz="1800" baseline="0" dirty="0" err="1" smtClean="0"/>
                        <a:t>We‘re</a:t>
                      </a:r>
                      <a:r>
                        <a:rPr lang="sl-SI" sz="1800" baseline="0" dirty="0" smtClean="0"/>
                        <a:t> not </a:t>
                      </a:r>
                      <a:r>
                        <a:rPr lang="sl-SI" sz="1800" baseline="0" dirty="0" err="1" smtClean="0"/>
                        <a:t>watching</a:t>
                      </a:r>
                      <a:endParaRPr lang="sl-SI" sz="1800" baseline="0" dirty="0" smtClean="0"/>
                    </a:p>
                    <a:p>
                      <a:pPr marL="0" indent="0">
                        <a:buNone/>
                      </a:pPr>
                      <a:r>
                        <a:rPr lang="sl-SI" sz="1800" baseline="0" dirty="0" err="1" smtClean="0"/>
                        <a:t>You‘re</a:t>
                      </a:r>
                      <a:r>
                        <a:rPr lang="sl-SI" sz="1800" baseline="0" dirty="0" smtClean="0"/>
                        <a:t> not </a:t>
                      </a:r>
                      <a:r>
                        <a:rPr lang="sl-SI" sz="1800" baseline="0" dirty="0" err="1" smtClean="0"/>
                        <a:t>watching</a:t>
                      </a:r>
                      <a:endParaRPr lang="sl-SI" sz="1800" baseline="0" dirty="0" smtClean="0"/>
                    </a:p>
                    <a:p>
                      <a:pPr marL="0" indent="0">
                        <a:buNone/>
                      </a:pPr>
                      <a:r>
                        <a:rPr lang="sl-SI" sz="1800" baseline="0" dirty="0" err="1" smtClean="0"/>
                        <a:t>They‘re</a:t>
                      </a:r>
                      <a:r>
                        <a:rPr lang="sl-SI" sz="1800" baseline="0" dirty="0" smtClean="0"/>
                        <a:t> not </a:t>
                      </a:r>
                      <a:r>
                        <a:rPr lang="sl-SI" sz="1800" baseline="0" dirty="0" err="1" smtClean="0"/>
                        <a:t>watching</a:t>
                      </a:r>
                      <a:endParaRPr lang="sl-SI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sl-SI" sz="1800" dirty="0" err="1" smtClean="0"/>
                        <a:t>What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am</a:t>
                      </a:r>
                      <a:r>
                        <a:rPr lang="sl-SI" sz="1800" dirty="0" smtClean="0"/>
                        <a:t> I </a:t>
                      </a:r>
                      <a:r>
                        <a:rPr lang="sl-SI" sz="1800" dirty="0" err="1" smtClean="0"/>
                        <a:t>watching</a:t>
                      </a:r>
                      <a:r>
                        <a:rPr lang="sl-SI" sz="1800" dirty="0" smtClean="0"/>
                        <a:t>?</a:t>
                      </a:r>
                    </a:p>
                    <a:p>
                      <a:pPr marL="0" indent="0">
                        <a:buNone/>
                      </a:pPr>
                      <a:r>
                        <a:rPr lang="sl-SI" sz="1800" dirty="0" err="1" smtClean="0"/>
                        <a:t>Where</a:t>
                      </a:r>
                      <a:r>
                        <a:rPr lang="sl-SI" sz="1800" dirty="0" smtClean="0"/>
                        <a:t> are </a:t>
                      </a:r>
                      <a:r>
                        <a:rPr lang="sl-SI" sz="1800" dirty="0" err="1" smtClean="0"/>
                        <a:t>you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dirty="0" err="1" smtClean="0"/>
                        <a:t>watching</a:t>
                      </a:r>
                      <a:r>
                        <a:rPr lang="sl-SI" sz="1800" dirty="0" smtClean="0"/>
                        <a:t>?</a:t>
                      </a:r>
                    </a:p>
                    <a:p>
                      <a:pPr marL="0" indent="0">
                        <a:buNone/>
                      </a:pPr>
                      <a:r>
                        <a:rPr lang="sl-SI" sz="1800" dirty="0" err="1" smtClean="0"/>
                        <a:t>When</a:t>
                      </a:r>
                      <a:r>
                        <a:rPr lang="sl-SI" sz="1800" dirty="0" smtClean="0"/>
                        <a:t> </a:t>
                      </a:r>
                      <a:r>
                        <a:rPr lang="sl-SI" sz="1800" baseline="0" dirty="0" smtClean="0"/>
                        <a:t>is he/</a:t>
                      </a:r>
                      <a:r>
                        <a:rPr lang="sl-SI" sz="1800" baseline="0" dirty="0" err="1" smtClean="0"/>
                        <a:t>she</a:t>
                      </a:r>
                      <a:r>
                        <a:rPr lang="sl-SI" sz="1800" baseline="0" dirty="0" smtClean="0"/>
                        <a:t>/it </a:t>
                      </a:r>
                      <a:r>
                        <a:rPr lang="sl-SI" sz="1800" baseline="0" dirty="0" err="1" smtClean="0"/>
                        <a:t>watching</a:t>
                      </a:r>
                      <a:r>
                        <a:rPr lang="sl-SI" sz="1800" baseline="0" dirty="0" smtClean="0"/>
                        <a:t>?</a:t>
                      </a:r>
                    </a:p>
                    <a:p>
                      <a:pPr marL="0" indent="0">
                        <a:buNone/>
                      </a:pPr>
                      <a:r>
                        <a:rPr lang="sl-SI" sz="1800" baseline="0" dirty="0" smtClean="0"/>
                        <a:t>How </a:t>
                      </a:r>
                      <a:r>
                        <a:rPr lang="sl-SI" sz="1800" baseline="0" dirty="0" err="1" smtClean="0"/>
                        <a:t>often</a:t>
                      </a:r>
                      <a:r>
                        <a:rPr lang="sl-SI" sz="1800" baseline="0" dirty="0" smtClean="0"/>
                        <a:t> are </a:t>
                      </a:r>
                      <a:r>
                        <a:rPr lang="sl-SI" sz="1800" baseline="0" dirty="0" err="1" smtClean="0"/>
                        <a:t>we</a:t>
                      </a:r>
                      <a:r>
                        <a:rPr lang="sl-SI" sz="1800" baseline="0" dirty="0" smtClean="0"/>
                        <a:t> </a:t>
                      </a:r>
                      <a:r>
                        <a:rPr lang="sl-SI" sz="1800" baseline="0" dirty="0" err="1" smtClean="0"/>
                        <a:t>watching</a:t>
                      </a:r>
                      <a:r>
                        <a:rPr lang="sl-SI" sz="1800" baseline="0" dirty="0" smtClean="0"/>
                        <a:t>?</a:t>
                      </a:r>
                    </a:p>
                    <a:p>
                      <a:pPr marL="0" indent="0">
                        <a:buNone/>
                      </a:pPr>
                      <a:r>
                        <a:rPr lang="sl-SI" sz="1800" baseline="0" dirty="0" err="1" smtClean="0"/>
                        <a:t>Why</a:t>
                      </a:r>
                      <a:r>
                        <a:rPr lang="sl-SI" sz="1800" baseline="0" dirty="0" smtClean="0"/>
                        <a:t> are </a:t>
                      </a:r>
                      <a:r>
                        <a:rPr lang="sl-SI" sz="1800" baseline="0" dirty="0" err="1" smtClean="0"/>
                        <a:t>you</a:t>
                      </a:r>
                      <a:r>
                        <a:rPr lang="sl-SI" sz="1800" baseline="0" dirty="0" smtClean="0"/>
                        <a:t> </a:t>
                      </a:r>
                      <a:r>
                        <a:rPr lang="sl-SI" sz="1800" baseline="0" dirty="0" err="1" smtClean="0"/>
                        <a:t>watching</a:t>
                      </a:r>
                      <a:r>
                        <a:rPr lang="sl-SI" sz="1800" baseline="0" dirty="0" smtClean="0"/>
                        <a:t>?</a:t>
                      </a:r>
                    </a:p>
                    <a:p>
                      <a:pPr marL="0" indent="0">
                        <a:buNone/>
                      </a:pPr>
                      <a:r>
                        <a:rPr lang="sl-SI" sz="1800" baseline="0" dirty="0" err="1" smtClean="0"/>
                        <a:t>With</a:t>
                      </a:r>
                      <a:r>
                        <a:rPr lang="sl-SI" sz="1800" baseline="0" dirty="0" smtClean="0"/>
                        <a:t> </a:t>
                      </a:r>
                      <a:r>
                        <a:rPr lang="sl-SI" sz="1800" baseline="0" dirty="0" err="1" smtClean="0"/>
                        <a:t>whom</a:t>
                      </a:r>
                      <a:r>
                        <a:rPr lang="sl-SI" sz="1800" baseline="0" dirty="0" smtClean="0"/>
                        <a:t> are </a:t>
                      </a:r>
                      <a:r>
                        <a:rPr lang="sl-SI" sz="1800" baseline="0" dirty="0" err="1" smtClean="0"/>
                        <a:t>they</a:t>
                      </a:r>
                      <a:r>
                        <a:rPr lang="sl-SI" sz="1800" baseline="0" dirty="0" smtClean="0"/>
                        <a:t> </a:t>
                      </a:r>
                      <a:r>
                        <a:rPr lang="sl-SI" sz="1800" baseline="0" dirty="0" err="1" smtClean="0"/>
                        <a:t>watching</a:t>
                      </a:r>
                      <a:r>
                        <a:rPr lang="sl-SI" sz="1800" baseline="0" dirty="0" smtClean="0"/>
                        <a:t>?</a:t>
                      </a:r>
                      <a:endParaRPr lang="sl-SI" sz="1800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3325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r>
              <a:rPr lang="sl-SI" sz="2800" dirty="0" smtClean="0"/>
              <a:t>SEDANJIŠKI ČAS</a:t>
            </a:r>
          </a:p>
          <a:p>
            <a:endParaRPr lang="sl-SI" sz="2800" dirty="0"/>
          </a:p>
          <a:p>
            <a:r>
              <a:rPr lang="sl-SI" sz="2800" dirty="0" smtClean="0"/>
              <a:t>RABA – USE</a:t>
            </a:r>
          </a:p>
          <a:p>
            <a:r>
              <a:rPr lang="sl-SI" sz="2800" dirty="0" smtClean="0"/>
              <a:t>OBLIKA – FORM</a:t>
            </a:r>
          </a:p>
        </p:txBody>
      </p:sp>
    </p:spTree>
    <p:extLst>
      <p:ext uri="{BB962C8B-B14F-4D97-AF65-F5344CB8AC3E}">
        <p14:creationId xmlns:p14="http://schemas.microsoft.com/office/powerpoint/2010/main" val="96820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CONTINUOUS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2800" dirty="0" smtClean="0"/>
              <a:t>SPELLING CHANGES</a:t>
            </a:r>
          </a:p>
          <a:p>
            <a:pPr marL="0" indent="0">
              <a:buNone/>
            </a:pPr>
            <a:endParaRPr lang="sl-SI" sz="2800" dirty="0"/>
          </a:p>
          <a:p>
            <a:r>
              <a:rPr lang="sl-SI" sz="2800" b="1" dirty="0" err="1" smtClean="0"/>
              <a:t>Silent</a:t>
            </a:r>
            <a:r>
              <a:rPr lang="sl-SI" sz="2800" b="1" dirty="0" smtClean="0"/>
              <a:t> e – glagoli, ki se končajo na soglasnik + e (oz. imajo „tihi e“, ga izgubijo)</a:t>
            </a:r>
          </a:p>
          <a:p>
            <a:pPr marL="0" indent="0">
              <a:buNone/>
            </a:pPr>
            <a:r>
              <a:rPr lang="sl-SI" sz="2800" dirty="0" err="1" smtClean="0"/>
              <a:t>Sogl</a:t>
            </a:r>
            <a:r>
              <a:rPr lang="sl-SI" sz="2800" dirty="0" smtClean="0"/>
              <a:t> + e + </a:t>
            </a:r>
            <a:r>
              <a:rPr lang="sl-SI" sz="2800" dirty="0" err="1" smtClean="0"/>
              <a:t>ing</a:t>
            </a:r>
            <a:r>
              <a:rPr lang="sl-SI" sz="2800" dirty="0" smtClean="0"/>
              <a:t> </a:t>
            </a:r>
            <a:r>
              <a:rPr lang="sl-SI" sz="2800" dirty="0" smtClean="0">
                <a:sym typeface="Wingdings" panose="05000000000000000000" pitchFamily="2" charset="2"/>
              </a:rPr>
              <a:t> </a:t>
            </a:r>
            <a:r>
              <a:rPr lang="sl-SI" sz="2800" dirty="0" err="1" smtClean="0">
                <a:sym typeface="Wingdings" panose="05000000000000000000" pitchFamily="2" charset="2"/>
              </a:rPr>
              <a:t>sogl</a:t>
            </a:r>
            <a:r>
              <a:rPr lang="sl-SI" sz="2800" dirty="0" smtClean="0">
                <a:sym typeface="Wingdings" panose="05000000000000000000" pitchFamily="2" charset="2"/>
              </a:rPr>
              <a:t> + </a:t>
            </a:r>
            <a:r>
              <a:rPr lang="sl-SI" sz="2800" dirty="0" err="1" smtClean="0">
                <a:sym typeface="Wingdings" panose="05000000000000000000" pitchFamily="2" charset="2"/>
              </a:rPr>
              <a:t>ing</a:t>
            </a:r>
            <a:endParaRPr lang="en-GB" sz="2800" dirty="0"/>
          </a:p>
          <a:p>
            <a:pPr marL="0" indent="0">
              <a:buNone/>
            </a:pPr>
            <a:endParaRPr lang="sl-SI" sz="2800" dirty="0" smtClean="0"/>
          </a:p>
          <a:p>
            <a:pPr marL="0" indent="0">
              <a:buNone/>
            </a:pPr>
            <a:r>
              <a:rPr lang="en-GB" sz="2800" dirty="0" smtClean="0"/>
              <a:t>make</a:t>
            </a:r>
            <a:r>
              <a:rPr lang="en-GB" sz="2800" dirty="0"/>
              <a:t> 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r>
              <a:rPr lang="en-GB" sz="2800" dirty="0"/>
              <a:t> making</a:t>
            </a:r>
            <a:br>
              <a:rPr lang="en-GB" sz="2800" dirty="0"/>
            </a:br>
            <a:r>
              <a:rPr lang="en-GB" sz="2800" dirty="0"/>
              <a:t>take 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r>
              <a:rPr lang="en-GB" sz="2800" dirty="0"/>
              <a:t> taking</a:t>
            </a:r>
          </a:p>
          <a:p>
            <a:pPr mar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465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CONTINUOUS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5040353"/>
          </a:xfrm>
        </p:spPr>
        <p:txBody>
          <a:bodyPr>
            <a:normAutofit fontScale="70000" lnSpcReduction="20000"/>
          </a:bodyPr>
          <a:lstStyle/>
          <a:p>
            <a:r>
              <a:rPr lang="sl-SI" sz="2800" b="1" dirty="0"/>
              <a:t>Podvajanje zadnjega soglasnika: pri enozložnih glagolih in dvozložnih glagolih z naglasom na drugem zlogu in zaporedjem soglasnik/samoglasnik/soglasnik na koncu besede, se zadnji soglasnik podvoji (</a:t>
            </a:r>
            <a:r>
              <a:rPr lang="sl-SI" sz="2800" b="1" dirty="0" smtClean="0"/>
              <a:t>CVC)</a:t>
            </a:r>
            <a:endParaRPr lang="sl-SI" sz="2800" b="1" dirty="0"/>
          </a:p>
          <a:p>
            <a:pPr marL="0" indent="0">
              <a:buNone/>
            </a:pPr>
            <a:r>
              <a:rPr lang="sl-SI" sz="2800" dirty="0" smtClean="0"/>
              <a:t>CVC + </a:t>
            </a:r>
            <a:r>
              <a:rPr lang="sl-SI" sz="2800" dirty="0" err="1" smtClean="0"/>
              <a:t>ing</a:t>
            </a:r>
            <a:r>
              <a:rPr lang="sl-SI" sz="2800" dirty="0" smtClean="0"/>
              <a:t> </a:t>
            </a:r>
            <a:r>
              <a:rPr lang="sl-SI" sz="2800" dirty="0" smtClean="0">
                <a:sym typeface="Wingdings" panose="05000000000000000000" pitchFamily="2" charset="2"/>
              </a:rPr>
              <a:t> CVCC + </a:t>
            </a:r>
            <a:r>
              <a:rPr lang="sl-SI" sz="2800" dirty="0" err="1" smtClean="0">
                <a:sym typeface="Wingdings" panose="05000000000000000000" pitchFamily="2" charset="2"/>
              </a:rPr>
              <a:t>ing</a:t>
            </a:r>
            <a:endParaRPr lang="sl-SI" sz="28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sl-SI" sz="2800" dirty="0" smtClean="0"/>
          </a:p>
          <a:p>
            <a:pPr marL="0" indent="0">
              <a:buNone/>
            </a:pPr>
            <a:r>
              <a:rPr lang="en-GB" sz="2800" dirty="0" smtClean="0"/>
              <a:t>swim</a:t>
            </a:r>
            <a:r>
              <a:rPr lang="en-GB" sz="2800" dirty="0"/>
              <a:t> 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r>
              <a:rPr lang="en-GB" sz="2800" dirty="0"/>
              <a:t> swimming</a:t>
            </a:r>
            <a:br>
              <a:rPr lang="en-GB" sz="2800" dirty="0"/>
            </a:br>
            <a:r>
              <a:rPr lang="en-GB" sz="2800" dirty="0"/>
              <a:t>run 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r>
              <a:rPr lang="en-GB" sz="2800" dirty="0"/>
              <a:t> </a:t>
            </a:r>
            <a:r>
              <a:rPr lang="en-GB" sz="2800" dirty="0" smtClean="0"/>
              <a:t>running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smtClean="0"/>
              <a:t>plan </a:t>
            </a:r>
            <a:r>
              <a:rPr lang="sl-SI" sz="2800" dirty="0" smtClean="0">
                <a:sym typeface="Wingdings" panose="05000000000000000000" pitchFamily="2" charset="2"/>
              </a:rPr>
              <a:t> </a:t>
            </a:r>
            <a:r>
              <a:rPr lang="sl-SI" sz="2800" dirty="0" err="1" smtClean="0">
                <a:sym typeface="Wingdings" panose="05000000000000000000" pitchFamily="2" charset="2"/>
              </a:rPr>
              <a:t>planning</a:t>
            </a:r>
            <a:endParaRPr lang="sl-SI" sz="2800" dirty="0" smtClean="0"/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r>
              <a:rPr lang="sl-SI" sz="2800" dirty="0" err="1" smtClean="0"/>
              <a:t>transMIT</a:t>
            </a:r>
            <a:r>
              <a:rPr lang="sl-SI" sz="2800" dirty="0" smtClean="0"/>
              <a:t> </a:t>
            </a:r>
            <a:r>
              <a:rPr lang="sl-SI" sz="2800" dirty="0" smtClean="0">
                <a:sym typeface="Wingdings" panose="05000000000000000000" pitchFamily="2" charset="2"/>
              </a:rPr>
              <a:t> </a:t>
            </a:r>
            <a:r>
              <a:rPr lang="sl-SI" sz="2800" dirty="0" err="1" smtClean="0">
                <a:sym typeface="Wingdings" panose="05000000000000000000" pitchFamily="2" charset="2"/>
              </a:rPr>
              <a:t>transmitting</a:t>
            </a:r>
            <a:endParaRPr lang="sl-SI" sz="28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ForGET</a:t>
            </a:r>
            <a:r>
              <a:rPr lang="sl-SI" sz="2800" dirty="0" smtClean="0">
                <a:sym typeface="Wingdings" panose="05000000000000000000" pitchFamily="2" charset="2"/>
              </a:rPr>
              <a:t>  </a:t>
            </a:r>
            <a:r>
              <a:rPr lang="sl-SI" sz="2800" dirty="0" err="1" smtClean="0">
                <a:sym typeface="Wingdings" panose="05000000000000000000" pitchFamily="2" charset="2"/>
              </a:rPr>
              <a:t>forgetting</a:t>
            </a:r>
            <a:endParaRPr lang="sl-SI" sz="28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sl-SI" sz="28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BUT! Open  </a:t>
            </a:r>
            <a:r>
              <a:rPr lang="sl-SI" sz="2800" dirty="0" err="1" smtClean="0">
                <a:sym typeface="Wingdings" panose="05000000000000000000" pitchFamily="2" charset="2"/>
              </a:rPr>
              <a:t>opening</a:t>
            </a:r>
            <a:r>
              <a:rPr lang="sl-SI" sz="2800" dirty="0">
                <a:sym typeface="Wingdings" panose="05000000000000000000" pitchFamily="2" charset="2"/>
              </a:rPr>
              <a:t> </a:t>
            </a:r>
            <a:endParaRPr lang="sl-SI" sz="28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In glagoli z y, x, w  </a:t>
            </a:r>
            <a:r>
              <a:rPr lang="sl-SI" sz="2800" dirty="0" err="1" smtClean="0">
                <a:sym typeface="Wingdings" panose="05000000000000000000" pitchFamily="2" charset="2"/>
              </a:rPr>
              <a:t>enjoying</a:t>
            </a:r>
            <a:r>
              <a:rPr lang="sl-SI" sz="2800" dirty="0" smtClean="0">
                <a:sym typeface="Wingdings" panose="05000000000000000000" pitchFamily="2" charset="2"/>
              </a:rPr>
              <a:t>, </a:t>
            </a:r>
            <a:r>
              <a:rPr lang="sl-SI" sz="2800" dirty="0" err="1" smtClean="0">
                <a:sym typeface="Wingdings" panose="05000000000000000000" pitchFamily="2" charset="2"/>
              </a:rPr>
              <a:t>studying</a:t>
            </a:r>
            <a:endParaRPr lang="sl-SI" sz="28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sl-SI" sz="28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5027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CONTINUOUS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5040353"/>
          </a:xfrm>
        </p:spPr>
        <p:txBody>
          <a:bodyPr>
            <a:normAutofit/>
          </a:bodyPr>
          <a:lstStyle/>
          <a:p>
            <a:r>
              <a:rPr lang="sl-SI" sz="2800" b="1" dirty="0" err="1" smtClean="0">
                <a:sym typeface="Wingdings" panose="05000000000000000000" pitchFamily="2" charset="2"/>
              </a:rPr>
              <a:t>ie</a:t>
            </a:r>
            <a:r>
              <a:rPr lang="sl-SI" sz="2800" b="1" dirty="0" smtClean="0">
                <a:sym typeface="Wingdings" panose="05000000000000000000" pitchFamily="2" charset="2"/>
              </a:rPr>
              <a:t> postane y</a:t>
            </a:r>
          </a:p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die  </a:t>
            </a:r>
            <a:r>
              <a:rPr lang="sl-SI" sz="2800" dirty="0" err="1" smtClean="0">
                <a:sym typeface="Wingdings" panose="05000000000000000000" pitchFamily="2" charset="2"/>
              </a:rPr>
              <a:t>dying</a:t>
            </a:r>
            <a:endParaRPr lang="sl-SI" sz="28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tie</a:t>
            </a:r>
            <a:r>
              <a:rPr lang="sl-SI" sz="2800" dirty="0" smtClean="0">
                <a:sym typeface="Wingdings" panose="05000000000000000000" pitchFamily="2" charset="2"/>
              </a:rPr>
              <a:t>  </a:t>
            </a:r>
            <a:r>
              <a:rPr lang="sl-SI" sz="2800" dirty="0" err="1" smtClean="0">
                <a:sym typeface="Wingdings" panose="05000000000000000000" pitchFamily="2" charset="2"/>
              </a:rPr>
              <a:t>tying</a:t>
            </a:r>
            <a:endParaRPr lang="sl-SI" sz="28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sl-SI" sz="28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8153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CONTINUOUS- VAJE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5040353"/>
          </a:xfrm>
        </p:spPr>
        <p:txBody>
          <a:bodyPr>
            <a:normAutofit/>
          </a:bodyPr>
          <a:lstStyle/>
          <a:p>
            <a:r>
              <a:rPr lang="sl-SI" sz="2800" dirty="0" smtClean="0">
                <a:sym typeface="Wingdings" panose="05000000000000000000" pitchFamily="2" charset="2"/>
              </a:rPr>
              <a:t>Trenutno gledamo TV.  </a:t>
            </a:r>
          </a:p>
          <a:p>
            <a:r>
              <a:rPr lang="sl-SI" sz="2800" dirty="0" smtClean="0">
                <a:sym typeface="Wingdings" panose="05000000000000000000" pitchFamily="2" charset="2"/>
              </a:rPr>
              <a:t>Kaj delaš?  </a:t>
            </a:r>
          </a:p>
          <a:p>
            <a:r>
              <a:rPr lang="sl-SI" sz="2800" dirty="0" smtClean="0">
                <a:sym typeface="Wingdings" panose="05000000000000000000" pitchFamily="2" charset="2"/>
              </a:rPr>
              <a:t>V petek se dobim s prijateljem.  </a:t>
            </a:r>
          </a:p>
          <a:p>
            <a:r>
              <a:rPr lang="sl-SI" sz="2800" dirty="0" smtClean="0">
                <a:sym typeface="Wingdings" panose="05000000000000000000" pitchFamily="2" charset="2"/>
              </a:rPr>
              <a:t>Ta parfum diši čudovito!  </a:t>
            </a:r>
          </a:p>
          <a:p>
            <a:r>
              <a:rPr lang="sl-SI" sz="2800" dirty="0" smtClean="0">
                <a:sym typeface="Wingdings" panose="05000000000000000000" pitchFamily="2" charset="2"/>
              </a:rPr>
              <a:t>Prenavljamo stanovanje, zato živim pri starših dokler ne dokončamo.  </a:t>
            </a:r>
          </a:p>
          <a:p>
            <a:r>
              <a:rPr lang="sl-SI" sz="2800" dirty="0" smtClean="0">
                <a:sym typeface="Wingdings" panose="05000000000000000000" pitchFamily="2" charset="2"/>
              </a:rPr>
              <a:t>Postaja topleje.  </a:t>
            </a:r>
          </a:p>
          <a:p>
            <a:r>
              <a:rPr lang="sl-SI" sz="2800" dirty="0" smtClean="0">
                <a:sym typeface="Wingdings" panose="05000000000000000000" pitchFamily="2" charset="2"/>
              </a:rPr>
              <a:t>Vedno pušča nogavice na tleh! </a:t>
            </a:r>
          </a:p>
          <a:p>
            <a:endParaRPr lang="sl-SI" sz="2800" dirty="0" smtClean="0">
              <a:sym typeface="Wingdings" panose="05000000000000000000" pitchFamily="2" charset="2"/>
            </a:endParaRPr>
          </a:p>
          <a:p>
            <a:endParaRPr lang="sl-SI" sz="2800" dirty="0" smtClean="0">
              <a:sym typeface="Wingdings" panose="05000000000000000000" pitchFamily="2" charset="2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51122" y="1559661"/>
            <a:ext cx="4528857" cy="62971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>
                <a:sym typeface="Wingdings" panose="05000000000000000000" pitchFamily="2" charset="2"/>
              </a:rPr>
              <a:t>We‘re</a:t>
            </a:r>
            <a:r>
              <a:rPr lang="sl-SI" sz="2800" dirty="0">
                <a:sym typeface="Wingdings" panose="05000000000000000000" pitchFamily="2" charset="2"/>
              </a:rPr>
              <a:t> </a:t>
            </a:r>
            <a:r>
              <a:rPr lang="sl-SI" sz="2800" dirty="0" err="1">
                <a:sym typeface="Wingdings" panose="05000000000000000000" pitchFamily="2" charset="2"/>
              </a:rPr>
              <a:t>watching</a:t>
            </a:r>
            <a:r>
              <a:rPr lang="sl-SI" sz="2800" dirty="0">
                <a:sym typeface="Wingdings" panose="05000000000000000000" pitchFamily="2" charset="2"/>
              </a:rPr>
              <a:t> TV at </a:t>
            </a:r>
            <a:r>
              <a:rPr lang="sl-SI" sz="2800" dirty="0" err="1">
                <a:sym typeface="Wingdings" panose="05000000000000000000" pitchFamily="2" charset="2"/>
              </a:rPr>
              <a:t>the</a:t>
            </a:r>
            <a:r>
              <a:rPr lang="sl-SI" sz="2800" dirty="0">
                <a:sym typeface="Wingdings" panose="05000000000000000000" pitchFamily="2" charset="2"/>
              </a:rPr>
              <a:t> moment.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488870" y="1973369"/>
            <a:ext cx="4528857" cy="629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What</a:t>
            </a:r>
            <a:r>
              <a:rPr lang="sl-SI" sz="2800" dirty="0" smtClean="0">
                <a:sym typeface="Wingdings" panose="05000000000000000000" pitchFamily="2" charset="2"/>
              </a:rPr>
              <a:t> are </a:t>
            </a:r>
            <a:r>
              <a:rPr lang="sl-SI" sz="2800" dirty="0" err="1" smtClean="0">
                <a:sym typeface="Wingdings" panose="05000000000000000000" pitchFamily="2" charset="2"/>
              </a:rPr>
              <a:t>you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doing</a:t>
            </a:r>
            <a:r>
              <a:rPr lang="sl-SI" sz="2800" dirty="0" smtClean="0">
                <a:sym typeface="Wingdings" panose="05000000000000000000" pitchFamily="2" charset="2"/>
              </a:rPr>
              <a:t>?</a:t>
            </a:r>
            <a:endParaRPr lang="sl-SI" sz="2800" dirty="0">
              <a:sym typeface="Wingdings" panose="05000000000000000000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633513" y="2507119"/>
            <a:ext cx="4528857" cy="62971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>
                <a:sym typeface="Wingdings" panose="05000000000000000000" pitchFamily="2" charset="2"/>
              </a:rPr>
              <a:t>I‘m</a:t>
            </a:r>
            <a:r>
              <a:rPr lang="sl-SI" sz="2800" dirty="0">
                <a:sym typeface="Wingdings" panose="05000000000000000000" pitchFamily="2" charset="2"/>
              </a:rPr>
              <a:t> meeting a </a:t>
            </a:r>
            <a:r>
              <a:rPr lang="sl-SI" sz="2800" dirty="0" err="1">
                <a:sym typeface="Wingdings" panose="05000000000000000000" pitchFamily="2" charset="2"/>
              </a:rPr>
              <a:t>friend</a:t>
            </a:r>
            <a:r>
              <a:rPr lang="sl-SI" sz="2800" dirty="0">
                <a:sym typeface="Wingdings" panose="05000000000000000000" pitchFamily="2" charset="2"/>
              </a:rPr>
              <a:t> on </a:t>
            </a:r>
            <a:r>
              <a:rPr lang="sl-SI" sz="2800" dirty="0" err="1">
                <a:sym typeface="Wingdings" panose="05000000000000000000" pitchFamily="2" charset="2"/>
              </a:rPr>
              <a:t>Friday</a:t>
            </a:r>
            <a:r>
              <a:rPr lang="sl-SI" sz="2800" dirty="0">
                <a:sym typeface="Wingdings" panose="05000000000000000000" pitchFamily="2" charset="2"/>
              </a:rPr>
              <a:t>.</a:t>
            </a:r>
            <a:endParaRPr lang="sl-SI" sz="2800" dirty="0">
              <a:sym typeface="Wingdings" panose="05000000000000000000" pitchFamily="2" charset="2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657051" y="3078942"/>
            <a:ext cx="4528857" cy="62971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This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>
                <a:sym typeface="Wingdings" panose="05000000000000000000" pitchFamily="2" charset="2"/>
              </a:rPr>
              <a:t>perfume</a:t>
            </a:r>
            <a:r>
              <a:rPr lang="sl-SI" sz="2800" dirty="0">
                <a:sym typeface="Wingdings" panose="05000000000000000000" pitchFamily="2" charset="2"/>
              </a:rPr>
              <a:t> </a:t>
            </a:r>
            <a:r>
              <a:rPr lang="sl-SI" sz="2800" dirty="0" err="1">
                <a:sym typeface="Wingdings" panose="05000000000000000000" pitchFamily="2" charset="2"/>
              </a:rPr>
              <a:t>smells</a:t>
            </a:r>
            <a:r>
              <a:rPr lang="sl-SI" sz="2800" dirty="0">
                <a:sym typeface="Wingdings" panose="05000000000000000000" pitchFamily="2" charset="2"/>
              </a:rPr>
              <a:t> </a:t>
            </a:r>
            <a:r>
              <a:rPr lang="sl-SI" sz="2800" dirty="0" err="1">
                <a:sym typeface="Wingdings" panose="05000000000000000000" pitchFamily="2" charset="2"/>
              </a:rPr>
              <a:t>wonderful</a:t>
            </a:r>
            <a:r>
              <a:rPr lang="sl-SI" sz="2800" dirty="0">
                <a:sym typeface="Wingdings" panose="05000000000000000000" pitchFamily="2" charset="2"/>
              </a:rPr>
              <a:t>!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887159" y="4184515"/>
            <a:ext cx="8011191" cy="63601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>
                <a:sym typeface="Wingdings" panose="05000000000000000000" pitchFamily="2" charset="2"/>
              </a:rPr>
              <a:t>We‘re</a:t>
            </a:r>
            <a:r>
              <a:rPr lang="sl-SI" sz="2800" dirty="0">
                <a:sym typeface="Wingdings" panose="05000000000000000000" pitchFamily="2" charset="2"/>
              </a:rPr>
              <a:t> </a:t>
            </a:r>
            <a:r>
              <a:rPr lang="sl-SI" sz="2800" dirty="0" err="1">
                <a:sym typeface="Wingdings" panose="05000000000000000000" pitchFamily="2" charset="2"/>
              </a:rPr>
              <a:t>renovating</a:t>
            </a:r>
            <a:r>
              <a:rPr lang="sl-SI" sz="2800" dirty="0">
                <a:sym typeface="Wingdings" panose="05000000000000000000" pitchFamily="2" charset="2"/>
              </a:rPr>
              <a:t> </a:t>
            </a:r>
            <a:r>
              <a:rPr lang="sl-SI" sz="2800" dirty="0" err="1">
                <a:sym typeface="Wingdings" panose="05000000000000000000" pitchFamily="2" charset="2"/>
              </a:rPr>
              <a:t>the</a:t>
            </a:r>
            <a:r>
              <a:rPr lang="sl-SI" sz="2800" dirty="0">
                <a:sym typeface="Wingdings" panose="05000000000000000000" pitchFamily="2" charset="2"/>
              </a:rPr>
              <a:t> </a:t>
            </a:r>
            <a:r>
              <a:rPr lang="sl-SI" sz="2800" dirty="0" err="1">
                <a:sym typeface="Wingdings" panose="05000000000000000000" pitchFamily="2" charset="2"/>
              </a:rPr>
              <a:t>apartment</a:t>
            </a:r>
            <a:r>
              <a:rPr lang="sl-SI" sz="2800" dirty="0">
                <a:sym typeface="Wingdings" panose="05000000000000000000" pitchFamily="2" charset="2"/>
              </a:rPr>
              <a:t>, so </a:t>
            </a:r>
            <a:r>
              <a:rPr lang="sl-SI" sz="2800" dirty="0" err="1">
                <a:sym typeface="Wingdings" panose="05000000000000000000" pitchFamily="2" charset="2"/>
              </a:rPr>
              <a:t>I‘m</a:t>
            </a:r>
            <a:r>
              <a:rPr lang="sl-SI" sz="2800" dirty="0">
                <a:sym typeface="Wingdings" panose="05000000000000000000" pitchFamily="2" charset="2"/>
              </a:rPr>
              <a:t> </a:t>
            </a:r>
            <a:r>
              <a:rPr lang="sl-SI" sz="2800" dirty="0" err="1">
                <a:sym typeface="Wingdings" panose="05000000000000000000" pitchFamily="2" charset="2"/>
              </a:rPr>
              <a:t>living</a:t>
            </a:r>
            <a:r>
              <a:rPr lang="sl-SI" sz="2800" dirty="0">
                <a:sym typeface="Wingdings" panose="05000000000000000000" pitchFamily="2" charset="2"/>
              </a:rPr>
              <a:t> </a:t>
            </a:r>
            <a:r>
              <a:rPr lang="sl-SI" sz="2800" dirty="0" err="1">
                <a:sym typeface="Wingdings" panose="05000000000000000000" pitchFamily="2" charset="2"/>
              </a:rPr>
              <a:t>with</a:t>
            </a:r>
            <a:r>
              <a:rPr lang="sl-SI" sz="2800" dirty="0">
                <a:sym typeface="Wingdings" panose="05000000000000000000" pitchFamily="2" charset="2"/>
              </a:rPr>
              <a:t> </a:t>
            </a:r>
            <a:r>
              <a:rPr lang="sl-SI" sz="2800" dirty="0" err="1">
                <a:sym typeface="Wingdings" panose="05000000000000000000" pitchFamily="2" charset="2"/>
              </a:rPr>
              <a:t>my</a:t>
            </a:r>
            <a:r>
              <a:rPr lang="sl-SI" sz="2800" dirty="0">
                <a:sym typeface="Wingdings" panose="05000000000000000000" pitchFamily="2" charset="2"/>
              </a:rPr>
              <a:t> </a:t>
            </a:r>
            <a:r>
              <a:rPr lang="sl-SI" sz="2800" dirty="0" err="1">
                <a:sym typeface="Wingdings" panose="05000000000000000000" pitchFamily="2" charset="2"/>
              </a:rPr>
              <a:t>parents</a:t>
            </a:r>
            <a:r>
              <a:rPr lang="sl-SI" sz="2800" dirty="0">
                <a:sym typeface="Wingdings" panose="05000000000000000000" pitchFamily="2" charset="2"/>
              </a:rPr>
              <a:t> </a:t>
            </a:r>
            <a:r>
              <a:rPr lang="sl-SI" sz="2800" dirty="0" err="1">
                <a:sym typeface="Wingdings" panose="05000000000000000000" pitchFamily="2" charset="2"/>
              </a:rPr>
              <a:t>until</a:t>
            </a:r>
            <a:r>
              <a:rPr lang="sl-SI" sz="2800" dirty="0">
                <a:sym typeface="Wingdings" panose="05000000000000000000" pitchFamily="2" charset="2"/>
              </a:rPr>
              <a:t> </a:t>
            </a:r>
            <a:r>
              <a:rPr lang="sl-SI" sz="2800" dirty="0" err="1">
                <a:sym typeface="Wingdings" panose="05000000000000000000" pitchFamily="2" charset="2"/>
              </a:rPr>
              <a:t>we</a:t>
            </a:r>
            <a:r>
              <a:rPr lang="sl-SI" sz="2800" dirty="0">
                <a:sym typeface="Wingdings" panose="05000000000000000000" pitchFamily="2" charset="2"/>
              </a:rPr>
              <a:t> </a:t>
            </a:r>
            <a:r>
              <a:rPr lang="sl-SI" sz="2800" dirty="0" err="1">
                <a:sym typeface="Wingdings" panose="05000000000000000000" pitchFamily="2" charset="2"/>
              </a:rPr>
              <a:t>finish</a:t>
            </a:r>
            <a:r>
              <a:rPr lang="sl-SI" sz="2800" dirty="0"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21270" y="5388940"/>
            <a:ext cx="4528857" cy="62971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>
                <a:sym typeface="Wingdings" panose="05000000000000000000" pitchFamily="2" charset="2"/>
              </a:rPr>
              <a:t>He‘s</a:t>
            </a:r>
            <a:r>
              <a:rPr lang="sl-SI" sz="2800" dirty="0">
                <a:sym typeface="Wingdings" panose="05000000000000000000" pitchFamily="2" charset="2"/>
              </a:rPr>
              <a:t> </a:t>
            </a:r>
            <a:r>
              <a:rPr lang="sl-SI" sz="2800" dirty="0" err="1">
                <a:sym typeface="Wingdings" panose="05000000000000000000" pitchFamily="2" charset="2"/>
              </a:rPr>
              <a:t>always</a:t>
            </a:r>
            <a:r>
              <a:rPr lang="sl-SI" sz="2800" dirty="0">
                <a:sym typeface="Wingdings" panose="05000000000000000000" pitchFamily="2" charset="2"/>
              </a:rPr>
              <a:t> </a:t>
            </a:r>
            <a:r>
              <a:rPr lang="sl-SI" sz="2800" dirty="0" err="1">
                <a:sym typeface="Wingdings" panose="05000000000000000000" pitchFamily="2" charset="2"/>
              </a:rPr>
              <a:t>leaving</a:t>
            </a:r>
            <a:r>
              <a:rPr lang="sl-SI" sz="2800" dirty="0">
                <a:sym typeface="Wingdings" panose="05000000000000000000" pitchFamily="2" charset="2"/>
              </a:rPr>
              <a:t> his </a:t>
            </a:r>
            <a:r>
              <a:rPr lang="sl-SI" sz="2800" dirty="0" err="1">
                <a:sym typeface="Wingdings" panose="05000000000000000000" pitchFamily="2" charset="2"/>
              </a:rPr>
              <a:t>socks</a:t>
            </a:r>
            <a:r>
              <a:rPr lang="sl-SI" sz="2800" dirty="0">
                <a:sym typeface="Wingdings" panose="05000000000000000000" pitchFamily="2" charset="2"/>
              </a:rPr>
              <a:t> on </a:t>
            </a:r>
            <a:r>
              <a:rPr lang="sl-SI" sz="2800" dirty="0" err="1">
                <a:sym typeface="Wingdings" panose="05000000000000000000" pitchFamily="2" charset="2"/>
              </a:rPr>
              <a:t>the</a:t>
            </a:r>
            <a:r>
              <a:rPr lang="sl-SI" sz="2800" dirty="0">
                <a:sym typeface="Wingdings" panose="05000000000000000000" pitchFamily="2" charset="2"/>
              </a:rPr>
              <a:t> </a:t>
            </a:r>
            <a:r>
              <a:rPr lang="sl-SI" sz="2800" dirty="0" err="1">
                <a:sym typeface="Wingdings" panose="05000000000000000000" pitchFamily="2" charset="2"/>
              </a:rPr>
              <a:t>floor</a:t>
            </a:r>
            <a:r>
              <a:rPr lang="sl-SI" sz="2800" dirty="0">
                <a:sym typeface="Wingdings" panose="05000000000000000000" pitchFamily="2" charset="2"/>
              </a:rPr>
              <a:t>!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369084" y="4756338"/>
            <a:ext cx="4528857" cy="629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It‘s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getting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warmer</a:t>
            </a:r>
            <a:r>
              <a:rPr lang="sl-SI" sz="2800" dirty="0" smtClean="0">
                <a:sym typeface="Wingdings" panose="05000000000000000000" pitchFamily="2" charset="2"/>
              </a:rPr>
              <a:t>.</a:t>
            </a:r>
            <a:endParaRPr lang="sl-SI" sz="28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50966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CONTINUOUS </a:t>
            </a:r>
            <a:r>
              <a:rPr lang="sl-SI" dirty="0" smtClean="0"/>
              <a:t>- VAJE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/>
              <a:t>(I / study at the moment</a:t>
            </a:r>
            <a:r>
              <a:rPr lang="en-GB" sz="2800" dirty="0" smtClean="0"/>
              <a:t>)</a:t>
            </a:r>
            <a:r>
              <a:rPr lang="sl-SI" sz="2800" dirty="0" smtClean="0"/>
              <a:t> </a:t>
            </a:r>
            <a:r>
              <a:rPr lang="sl-SI" sz="2800" dirty="0" smtClean="0">
                <a:sym typeface="Wingdings" panose="05000000000000000000" pitchFamily="2" charset="2"/>
              </a:rPr>
              <a:t> </a:t>
            </a:r>
            <a:endParaRPr lang="sl-SI" sz="2800" dirty="0" smtClean="0">
              <a:sym typeface="Wingdings" panose="05000000000000000000" pitchFamily="2" charset="2"/>
            </a:endParaRPr>
          </a:p>
          <a:p>
            <a:r>
              <a:rPr lang="en-GB" sz="2800" dirty="0"/>
              <a:t>(he / not / wait for the bus)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/>
          </a:p>
          <a:p>
            <a:r>
              <a:rPr lang="en-GB" sz="2800" dirty="0"/>
              <a:t>(she / eat chocolate)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 smtClean="0">
              <a:sym typeface="Wingdings" panose="05000000000000000000" pitchFamily="2" charset="2"/>
            </a:endParaRPr>
          </a:p>
          <a:p>
            <a:r>
              <a:rPr lang="en-GB" sz="2800" dirty="0"/>
              <a:t>(he / work in a restaurant now)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 smtClean="0"/>
          </a:p>
          <a:p>
            <a:r>
              <a:rPr lang="en-GB" sz="2800" dirty="0" smtClean="0"/>
              <a:t>(</a:t>
            </a:r>
            <a:r>
              <a:rPr lang="sl-SI" sz="2800" dirty="0" smtClean="0"/>
              <a:t>I/</a:t>
            </a:r>
            <a:r>
              <a:rPr lang="sl-SI" sz="2800" dirty="0" err="1" smtClean="0"/>
              <a:t>travel</a:t>
            </a:r>
            <a:r>
              <a:rPr lang="sl-SI" sz="2800" dirty="0" smtClean="0"/>
              <a:t>/Paris/</a:t>
            </a:r>
            <a:r>
              <a:rPr lang="sl-SI" sz="2800" dirty="0" err="1" smtClean="0"/>
              <a:t>this</a:t>
            </a:r>
            <a:r>
              <a:rPr lang="sl-SI" sz="2800" dirty="0" smtClean="0"/>
              <a:t> </a:t>
            </a:r>
            <a:r>
              <a:rPr lang="sl-SI" sz="2800" dirty="0" err="1" smtClean="0"/>
              <a:t>summer</a:t>
            </a:r>
            <a:r>
              <a:rPr lang="en-GB" sz="2800" dirty="0" smtClean="0"/>
              <a:t>) </a:t>
            </a:r>
            <a:r>
              <a:rPr lang="sl-SI" sz="2800" dirty="0" smtClean="0">
                <a:sym typeface="Wingdings" panose="05000000000000000000" pitchFamily="2" charset="2"/>
              </a:rPr>
              <a:t> </a:t>
            </a:r>
            <a:endParaRPr lang="sl-SI" sz="2800" dirty="0" smtClean="0"/>
          </a:p>
          <a:p>
            <a:r>
              <a:rPr lang="en-GB" sz="2800" dirty="0" smtClean="0"/>
              <a:t>(</a:t>
            </a:r>
            <a:r>
              <a:rPr lang="sl-SI" sz="2800" dirty="0" err="1" smtClean="0"/>
              <a:t>They</a:t>
            </a:r>
            <a:r>
              <a:rPr lang="sl-SI" sz="2800" dirty="0" smtClean="0"/>
              <a:t>/</a:t>
            </a:r>
            <a:r>
              <a:rPr lang="sl-SI" sz="2800" dirty="0" err="1" smtClean="0"/>
              <a:t>work</a:t>
            </a:r>
            <a:r>
              <a:rPr lang="sl-SI" sz="2800" dirty="0" smtClean="0"/>
              <a:t>/a lot/</a:t>
            </a:r>
            <a:r>
              <a:rPr lang="sl-SI" sz="2800" dirty="0" err="1" smtClean="0"/>
              <a:t>these</a:t>
            </a:r>
            <a:r>
              <a:rPr lang="sl-SI" sz="2800" dirty="0" smtClean="0"/>
              <a:t> </a:t>
            </a:r>
            <a:r>
              <a:rPr lang="sl-SI" sz="2800" dirty="0" err="1" smtClean="0"/>
              <a:t>days</a:t>
            </a:r>
            <a:r>
              <a:rPr lang="sl-SI" sz="2800" dirty="0" smtClean="0"/>
              <a:t>.)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 smtClean="0"/>
          </a:p>
          <a:p>
            <a:r>
              <a:rPr lang="en-GB" sz="2800" dirty="0" smtClean="0"/>
              <a:t> </a:t>
            </a:r>
            <a:r>
              <a:rPr lang="en-GB" sz="2800" dirty="0"/>
              <a:t>(John / sleep at the moment)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 smtClean="0"/>
          </a:p>
          <a:p>
            <a:r>
              <a:rPr lang="en-GB" sz="2800" dirty="0"/>
              <a:t>(how / they / get here)?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en-GB" sz="2800" dirty="0"/>
          </a:p>
          <a:p>
            <a:r>
              <a:rPr lang="en-GB" sz="2800" dirty="0"/>
              <a:t>(I / stay with a friend for the weekend)</a:t>
            </a:r>
            <a:r>
              <a:rPr lang="sl-SI" sz="2800" dirty="0" smtClean="0">
                <a:sym typeface="Wingdings" panose="05000000000000000000" pitchFamily="2" charset="2"/>
              </a:rPr>
              <a:t> </a:t>
            </a:r>
            <a:endParaRPr lang="en-GB" sz="28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440332" y="1459928"/>
            <a:ext cx="4227776" cy="62971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I‘m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studying</a:t>
            </a:r>
            <a:r>
              <a:rPr lang="sl-SI" sz="2800" dirty="0" smtClean="0">
                <a:sym typeface="Wingdings" panose="05000000000000000000" pitchFamily="2" charset="2"/>
              </a:rPr>
              <a:t> at </a:t>
            </a:r>
            <a:r>
              <a:rPr lang="sl-SI" sz="2800" dirty="0" err="1" smtClean="0">
                <a:sym typeface="Wingdings" panose="05000000000000000000" pitchFamily="2" charset="2"/>
              </a:rPr>
              <a:t>the</a:t>
            </a:r>
            <a:r>
              <a:rPr lang="sl-SI" sz="2800" dirty="0" smtClean="0">
                <a:sym typeface="Wingdings" panose="05000000000000000000" pitchFamily="2" charset="2"/>
              </a:rPr>
              <a:t> moment.</a:t>
            </a:r>
            <a:endParaRPr lang="en-GB" sz="2800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707474" y="2039945"/>
            <a:ext cx="3726458" cy="46753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He‘s</a:t>
            </a:r>
            <a:r>
              <a:rPr lang="sl-SI" sz="2800" dirty="0" smtClean="0">
                <a:sym typeface="Wingdings" panose="05000000000000000000" pitchFamily="2" charset="2"/>
              </a:rPr>
              <a:t> not </a:t>
            </a:r>
            <a:r>
              <a:rPr lang="sl-SI" sz="2800" dirty="0" err="1" smtClean="0">
                <a:sym typeface="Wingdings" panose="05000000000000000000" pitchFamily="2" charset="2"/>
              </a:rPr>
              <a:t>waiting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for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the</a:t>
            </a:r>
            <a:r>
              <a:rPr lang="sl-SI" sz="2800" dirty="0" smtClean="0">
                <a:sym typeface="Wingdings" panose="05000000000000000000" pitchFamily="2" charset="2"/>
              </a:rPr>
              <a:t> bus.</a:t>
            </a:r>
            <a:endParaRPr lang="en-GB" sz="2800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713520" y="2553580"/>
            <a:ext cx="4330119" cy="40899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She</a:t>
            </a:r>
            <a:r>
              <a:rPr lang="sl-SI" sz="2800" dirty="0" smtClean="0">
                <a:sym typeface="Wingdings" panose="05000000000000000000" pitchFamily="2" charset="2"/>
              </a:rPr>
              <a:t> is </a:t>
            </a:r>
            <a:r>
              <a:rPr lang="sl-SI" sz="2800" dirty="0" err="1" smtClean="0">
                <a:sym typeface="Wingdings" panose="05000000000000000000" pitchFamily="2" charset="2"/>
              </a:rPr>
              <a:t>eating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chocolate</a:t>
            </a:r>
            <a:r>
              <a:rPr lang="sl-SI" sz="2800" dirty="0" smtClean="0">
                <a:sym typeface="Wingdings" panose="05000000000000000000" pitchFamily="2" charset="2"/>
              </a:rPr>
              <a:t>.</a:t>
            </a:r>
            <a:endParaRPr lang="en-GB" sz="2800" b="1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178612" y="3006904"/>
            <a:ext cx="4481954" cy="61100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He‘s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working</a:t>
            </a:r>
            <a:r>
              <a:rPr lang="sl-SI" sz="2800" dirty="0" smtClean="0">
                <a:sym typeface="Wingdings" panose="05000000000000000000" pitchFamily="2" charset="2"/>
              </a:rPr>
              <a:t> in a </a:t>
            </a:r>
            <a:r>
              <a:rPr lang="sl-SI" sz="2800" dirty="0" err="1" smtClean="0">
                <a:sym typeface="Wingdings" panose="05000000000000000000" pitchFamily="2" charset="2"/>
              </a:rPr>
              <a:t>restaurant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now</a:t>
            </a:r>
            <a:r>
              <a:rPr lang="sl-SI" sz="2800" dirty="0" smtClean="0">
                <a:sym typeface="Wingdings" panose="05000000000000000000" pitchFamily="2" charset="2"/>
              </a:rPr>
              <a:t>.</a:t>
            </a:r>
            <a:endParaRPr lang="en-GB" sz="2800" b="1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707474" y="3492181"/>
            <a:ext cx="4696614" cy="59066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I‘m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travelling</a:t>
            </a:r>
            <a:r>
              <a:rPr lang="sl-SI" sz="2800" dirty="0" smtClean="0">
                <a:sym typeface="Wingdings" panose="05000000000000000000" pitchFamily="2" charset="2"/>
              </a:rPr>
              <a:t> to Paris </a:t>
            </a:r>
            <a:r>
              <a:rPr lang="sl-SI" sz="2800" dirty="0" err="1" smtClean="0">
                <a:sym typeface="Wingdings" panose="05000000000000000000" pitchFamily="2" charset="2"/>
              </a:rPr>
              <a:t>this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summer</a:t>
            </a:r>
            <a:r>
              <a:rPr lang="sl-SI" sz="2800" dirty="0" smtClean="0">
                <a:sym typeface="Wingdings" panose="05000000000000000000" pitchFamily="2" charset="2"/>
              </a:rPr>
              <a:t>.</a:t>
            </a:r>
            <a:endParaRPr lang="en-GB" sz="2800" b="1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018823" y="3951936"/>
            <a:ext cx="4513504" cy="66052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They‘re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working</a:t>
            </a:r>
            <a:r>
              <a:rPr lang="sl-SI" sz="2800" dirty="0" smtClean="0">
                <a:sym typeface="Wingdings" panose="05000000000000000000" pitchFamily="2" charset="2"/>
              </a:rPr>
              <a:t> a lot </a:t>
            </a:r>
            <a:r>
              <a:rPr lang="sl-SI" sz="2800" dirty="0" err="1" smtClean="0">
                <a:sym typeface="Wingdings" panose="05000000000000000000" pitchFamily="2" charset="2"/>
              </a:rPr>
              <a:t>these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days</a:t>
            </a:r>
            <a:r>
              <a:rPr lang="sl-SI" sz="2800" dirty="0" smtClean="0">
                <a:sym typeface="Wingdings" panose="05000000000000000000" pitchFamily="2" charset="2"/>
              </a:rPr>
              <a:t>.</a:t>
            </a:r>
            <a:endParaRPr lang="en-GB" sz="2800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958102" y="4446642"/>
            <a:ext cx="4011088" cy="39387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John is </a:t>
            </a:r>
            <a:r>
              <a:rPr lang="sl-SI" sz="2800" dirty="0" err="1" smtClean="0">
                <a:sym typeface="Wingdings" panose="05000000000000000000" pitchFamily="2" charset="2"/>
              </a:rPr>
              <a:t>sleeping</a:t>
            </a:r>
            <a:r>
              <a:rPr lang="sl-SI" sz="2800" dirty="0" smtClean="0">
                <a:sym typeface="Wingdings" panose="05000000000000000000" pitchFamily="2" charset="2"/>
              </a:rPr>
              <a:t> at </a:t>
            </a:r>
            <a:r>
              <a:rPr lang="sl-SI" sz="2800" dirty="0" err="1" smtClean="0">
                <a:sym typeface="Wingdings" panose="05000000000000000000" pitchFamily="2" charset="2"/>
              </a:rPr>
              <a:t>the</a:t>
            </a:r>
            <a:r>
              <a:rPr lang="sl-SI" sz="2800" dirty="0" smtClean="0">
                <a:sym typeface="Wingdings" panose="05000000000000000000" pitchFamily="2" charset="2"/>
              </a:rPr>
              <a:t> moment.</a:t>
            </a:r>
            <a:endParaRPr lang="en-GB" sz="2800" b="1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183764" y="4904005"/>
            <a:ext cx="4740912" cy="45576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How are </a:t>
            </a:r>
            <a:r>
              <a:rPr lang="sl-SI" sz="2800" dirty="0" err="1" smtClean="0">
                <a:sym typeface="Wingdings" panose="05000000000000000000" pitchFamily="2" charset="2"/>
              </a:rPr>
              <a:t>they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getting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here</a:t>
            </a:r>
            <a:r>
              <a:rPr lang="sl-SI" sz="2800" dirty="0" smtClean="0">
                <a:sym typeface="Wingdings" panose="05000000000000000000" pitchFamily="2" charset="2"/>
              </a:rPr>
              <a:t>?</a:t>
            </a:r>
            <a:endParaRPr lang="en-GB" sz="2800" b="1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7160056" y="5433613"/>
            <a:ext cx="5031943" cy="41642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I‘m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staying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with</a:t>
            </a:r>
            <a:r>
              <a:rPr lang="sl-SI" sz="2800" dirty="0" smtClean="0">
                <a:sym typeface="Wingdings" panose="05000000000000000000" pitchFamily="2" charset="2"/>
              </a:rPr>
              <a:t> a </a:t>
            </a:r>
            <a:r>
              <a:rPr lang="sl-SI" sz="2800" dirty="0" err="1" smtClean="0">
                <a:sym typeface="Wingdings" panose="05000000000000000000" pitchFamily="2" charset="2"/>
              </a:rPr>
              <a:t>friend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for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the</a:t>
            </a:r>
            <a:r>
              <a:rPr lang="sl-SI" sz="2800" dirty="0" smtClean="0">
                <a:sym typeface="Wingdings" panose="05000000000000000000" pitchFamily="2" charset="2"/>
              </a:rPr>
              <a:t> weekend.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59998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SIMPLE/CONTINUOUS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5040353"/>
          </a:xfrm>
        </p:spPr>
        <p:txBody>
          <a:bodyPr>
            <a:normAutofit fontScale="85000" lnSpcReduction="20000"/>
          </a:bodyPr>
          <a:lstStyle/>
          <a:p>
            <a:r>
              <a:rPr lang="en-GB" sz="2800" dirty="0"/>
              <a:t>1. (You / come) _________________________________ tonight? </a:t>
            </a:r>
            <a:endParaRPr lang="sl-SI" sz="2800" dirty="0" smtClean="0"/>
          </a:p>
          <a:p>
            <a:r>
              <a:rPr lang="en-GB" sz="2800" dirty="0" smtClean="0"/>
              <a:t>2</a:t>
            </a:r>
            <a:r>
              <a:rPr lang="en-GB" sz="2800" dirty="0"/>
              <a:t>. (He / eat) _________________________________ rice every day? </a:t>
            </a:r>
            <a:endParaRPr lang="sl-SI" sz="2800" dirty="0" smtClean="0"/>
          </a:p>
          <a:p>
            <a:r>
              <a:rPr lang="en-GB" sz="2800" dirty="0" smtClean="0"/>
              <a:t>3</a:t>
            </a:r>
            <a:r>
              <a:rPr lang="en-GB" sz="2800" dirty="0"/>
              <a:t>. I (work) _________________________________ at the moment. </a:t>
            </a:r>
            <a:endParaRPr lang="sl-SI" sz="2800" dirty="0" smtClean="0"/>
          </a:p>
          <a:p>
            <a:r>
              <a:rPr lang="en-GB" sz="2800" dirty="0" smtClean="0"/>
              <a:t>4</a:t>
            </a:r>
            <a:r>
              <a:rPr lang="en-GB" sz="2800" dirty="0"/>
              <a:t>. (He / come) </a:t>
            </a:r>
            <a:r>
              <a:rPr lang="en-GB" sz="2800" dirty="0" smtClean="0"/>
              <a:t>_________________________________ </a:t>
            </a:r>
            <a:r>
              <a:rPr lang="en-GB" sz="2800" dirty="0"/>
              <a:t>to London often? </a:t>
            </a:r>
            <a:endParaRPr lang="sl-SI" sz="2800" dirty="0" smtClean="0"/>
          </a:p>
          <a:p>
            <a:r>
              <a:rPr lang="en-GB" sz="2800" dirty="0" smtClean="0"/>
              <a:t>5</a:t>
            </a:r>
            <a:r>
              <a:rPr lang="en-GB" sz="2800" dirty="0"/>
              <a:t>. He (play) _________________________________ tennis now. </a:t>
            </a:r>
            <a:endParaRPr lang="sl-SI" sz="2800" dirty="0" smtClean="0"/>
          </a:p>
          <a:p>
            <a:r>
              <a:rPr lang="en-GB" sz="2800" dirty="0" smtClean="0"/>
              <a:t>6</a:t>
            </a:r>
            <a:r>
              <a:rPr lang="en-GB" sz="2800" dirty="0"/>
              <a:t>. (You / come) _________________________________ to the cinema later? </a:t>
            </a:r>
            <a:endParaRPr lang="sl-SI" sz="2800" dirty="0" smtClean="0"/>
          </a:p>
          <a:p>
            <a:r>
              <a:rPr lang="en-GB" sz="2800" dirty="0" smtClean="0"/>
              <a:t>7</a:t>
            </a:r>
            <a:r>
              <a:rPr lang="en-GB" sz="2800" dirty="0"/>
              <a:t>. They (not / come) _________________________________ to the party tomorrow. </a:t>
            </a:r>
            <a:endParaRPr lang="sl-SI" sz="2800" dirty="0" smtClean="0"/>
          </a:p>
          <a:p>
            <a:r>
              <a:rPr lang="en-GB" sz="2800" dirty="0" smtClean="0"/>
              <a:t>8</a:t>
            </a:r>
            <a:r>
              <a:rPr lang="en-GB" sz="2800" dirty="0"/>
              <a:t>. He (not / play) _________________________________ golf now. </a:t>
            </a:r>
            <a:endParaRPr lang="sl-SI" sz="2800" dirty="0" smtClean="0"/>
          </a:p>
          <a:p>
            <a:r>
              <a:rPr lang="en-GB" sz="2800" dirty="0" smtClean="0"/>
              <a:t>9</a:t>
            </a:r>
            <a:r>
              <a:rPr lang="en-GB" sz="2800" dirty="0"/>
              <a:t>. (You / play) _________________________________ tennis this Sunday? </a:t>
            </a:r>
            <a:endParaRPr lang="sl-SI" sz="2800" dirty="0" smtClean="0"/>
          </a:p>
          <a:p>
            <a:r>
              <a:rPr lang="en-GB" sz="2800" dirty="0" smtClean="0"/>
              <a:t>10</a:t>
            </a:r>
            <a:r>
              <a:rPr lang="en-GB" sz="2800" dirty="0"/>
              <a:t>. They (go) _________________________________ to a restaurant every Saturday. </a:t>
            </a:r>
            <a:endParaRPr lang="sl-SI" sz="2800" dirty="0" smtClean="0">
              <a:sym typeface="Wingdings" panose="05000000000000000000" pitchFamily="2" charset="2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232283" y="1494262"/>
            <a:ext cx="3558702" cy="35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Are </a:t>
            </a:r>
            <a:r>
              <a:rPr lang="sl-SI" sz="2800" dirty="0" err="1" smtClean="0">
                <a:sym typeface="Wingdings" panose="05000000000000000000" pitchFamily="2" charset="2"/>
              </a:rPr>
              <a:t>you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coming</a:t>
            </a:r>
            <a:endParaRPr lang="en-GB" sz="28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232283" y="1878879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Does</a:t>
            </a:r>
            <a:r>
              <a:rPr lang="sl-SI" sz="2800" dirty="0" smtClean="0">
                <a:sym typeface="Wingdings" panose="05000000000000000000" pitchFamily="2" charset="2"/>
              </a:rPr>
              <a:t> he </a:t>
            </a:r>
            <a:r>
              <a:rPr lang="sl-SI" sz="2800" dirty="0" err="1" smtClean="0">
                <a:sym typeface="Wingdings" panose="05000000000000000000" pitchFamily="2" charset="2"/>
              </a:rPr>
              <a:t>eat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endParaRPr lang="en-GB" sz="2800" b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232283" y="2330604"/>
            <a:ext cx="3305941" cy="37248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I‘m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working</a:t>
            </a:r>
            <a:endParaRPr lang="en-GB" sz="2800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232282" y="2732380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Does</a:t>
            </a:r>
            <a:r>
              <a:rPr lang="sl-SI" sz="2800" dirty="0" smtClean="0">
                <a:sym typeface="Wingdings" panose="05000000000000000000" pitchFamily="2" charset="2"/>
              </a:rPr>
              <a:t> he come </a:t>
            </a:r>
            <a:endParaRPr lang="en-GB" sz="2800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232282" y="3158569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He‘s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playing</a:t>
            </a:r>
            <a:endParaRPr lang="en-GB" sz="2800" b="1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485044" y="3584758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Are </a:t>
            </a:r>
            <a:r>
              <a:rPr lang="sl-SI" sz="2800" dirty="0" err="1" smtClean="0">
                <a:sym typeface="Wingdings" panose="05000000000000000000" pitchFamily="2" charset="2"/>
              </a:rPr>
              <a:t>you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coming</a:t>
            </a:r>
            <a:endParaRPr lang="en-GB" sz="2800" b="1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087209" y="4010947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They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aren‘t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coming</a:t>
            </a:r>
            <a:endParaRPr lang="en-GB" sz="2800" b="1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687868" y="4759860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He </a:t>
            </a:r>
            <a:r>
              <a:rPr lang="sl-SI" sz="2800" dirty="0" err="1" smtClean="0">
                <a:sym typeface="Wingdings" panose="05000000000000000000" pitchFamily="2" charset="2"/>
              </a:rPr>
              <a:t>isn‘t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playing</a:t>
            </a:r>
            <a:endParaRPr lang="en-GB" sz="2800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687868" y="5162201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Are </a:t>
            </a:r>
            <a:r>
              <a:rPr lang="sl-SI" sz="2800" dirty="0" err="1" smtClean="0">
                <a:sym typeface="Wingdings" panose="05000000000000000000" pitchFamily="2" charset="2"/>
              </a:rPr>
              <a:t>you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playing</a:t>
            </a:r>
            <a:endParaRPr lang="en-GB" sz="2800" b="1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681559" y="5584231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go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295572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SIMPLE/CONTINUOUS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5040353"/>
          </a:xfrm>
        </p:spPr>
        <p:txBody>
          <a:bodyPr>
            <a:normAutofit fontScale="85000" lnSpcReduction="10000"/>
          </a:bodyPr>
          <a:lstStyle/>
          <a:p>
            <a:r>
              <a:rPr lang="en-GB" sz="2800" dirty="0" smtClean="0"/>
              <a:t>11. She (not / go) _________________________________ to the cinema very often. </a:t>
            </a:r>
            <a:endParaRPr lang="sl-SI" sz="2800" dirty="0" smtClean="0"/>
          </a:p>
          <a:p>
            <a:r>
              <a:rPr lang="en-GB" sz="2800" dirty="0" smtClean="0"/>
              <a:t>12. You usually (arrive) _________________________________ late. </a:t>
            </a:r>
            <a:endParaRPr lang="sl-SI" sz="2800" dirty="0" smtClean="0"/>
          </a:p>
          <a:p>
            <a:r>
              <a:rPr lang="en-GB" sz="2800" dirty="0" smtClean="0"/>
              <a:t>13. He normally (eat) _________________________________ dinner at home. </a:t>
            </a:r>
            <a:endParaRPr lang="sl-SI" sz="2800" dirty="0" smtClean="0"/>
          </a:p>
          <a:p>
            <a:r>
              <a:rPr lang="en-GB" sz="2800" dirty="0" smtClean="0"/>
              <a:t>14. (You / study) _________________________________ every night? </a:t>
            </a:r>
            <a:endParaRPr lang="sl-SI" sz="2800" dirty="0" smtClean="0"/>
          </a:p>
          <a:p>
            <a:r>
              <a:rPr lang="en-GB" sz="2800" dirty="0" smtClean="0"/>
              <a:t>15. (They / work) _________________________________ late usually? </a:t>
            </a:r>
            <a:endParaRPr lang="sl-SI" sz="2800" dirty="0" smtClean="0"/>
          </a:p>
          <a:p>
            <a:r>
              <a:rPr lang="en-GB" sz="2800" dirty="0" smtClean="0"/>
              <a:t>16. You (not / go) _________________________________ out later. </a:t>
            </a:r>
            <a:endParaRPr lang="sl-SI" sz="2800" dirty="0" smtClean="0"/>
          </a:p>
          <a:p>
            <a:r>
              <a:rPr lang="en-GB" sz="2800" dirty="0" smtClean="0"/>
              <a:t>17. I (not / work) _________________________________ tonight. </a:t>
            </a:r>
            <a:endParaRPr lang="sl-SI" sz="2800" dirty="0" smtClean="0"/>
          </a:p>
          <a:p>
            <a:r>
              <a:rPr lang="en-GB" sz="2800" dirty="0" smtClean="0"/>
              <a:t>18</a:t>
            </a:r>
            <a:r>
              <a:rPr lang="en-GB" sz="2800" dirty="0"/>
              <a:t>. (She / work) _________________________________ at the moment? </a:t>
            </a:r>
            <a:endParaRPr lang="sl-SI" sz="2800" dirty="0" smtClean="0"/>
          </a:p>
          <a:p>
            <a:r>
              <a:rPr lang="en-GB" sz="2800" dirty="0" smtClean="0"/>
              <a:t>19</a:t>
            </a:r>
            <a:r>
              <a:rPr lang="en-GB" sz="2800" dirty="0"/>
              <a:t>. I (not / drink) _________________________________ coffee very often. </a:t>
            </a:r>
            <a:endParaRPr lang="sl-SI" sz="2800" dirty="0" smtClean="0"/>
          </a:p>
          <a:p>
            <a:r>
              <a:rPr lang="en-GB" sz="2800" dirty="0" smtClean="0"/>
              <a:t>20. Julie (sleep) _________________________________ now.</a:t>
            </a:r>
            <a:endParaRPr lang="sl-SI" sz="2800" dirty="0" smtClean="0">
              <a:sym typeface="Wingdings" panose="05000000000000000000" pitchFamily="2" charset="2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87868" y="1503789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doesn‘t</a:t>
            </a:r>
            <a:r>
              <a:rPr lang="sl-SI" sz="2800" dirty="0" smtClean="0">
                <a:sym typeface="Wingdings" panose="05000000000000000000" pitchFamily="2" charset="2"/>
              </a:rPr>
              <a:t> go</a:t>
            </a:r>
            <a:endParaRPr lang="en-GB" sz="28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224742" y="1990392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arrive</a:t>
            </a:r>
            <a:endParaRPr lang="en-GB" sz="2800" b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458917" y="2476995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eat</a:t>
            </a:r>
            <a:endParaRPr lang="en-GB" sz="2800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867902" y="2859986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>
                <a:sym typeface="Wingdings" panose="05000000000000000000" pitchFamily="2" charset="2"/>
              </a:rPr>
              <a:t>d</a:t>
            </a:r>
            <a:r>
              <a:rPr lang="sl-SI" sz="2800" dirty="0" smtClean="0">
                <a:sym typeface="Wingdings" panose="05000000000000000000" pitchFamily="2" charset="2"/>
              </a:rPr>
              <a:t>o </a:t>
            </a:r>
            <a:r>
              <a:rPr lang="sl-SI" sz="2800" dirty="0" err="1" smtClean="0">
                <a:sym typeface="Wingdings" panose="05000000000000000000" pitchFamily="2" charset="2"/>
              </a:rPr>
              <a:t>you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study</a:t>
            </a:r>
            <a:endParaRPr lang="en-GB" sz="2800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687868" y="3341103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>
                <a:sym typeface="Wingdings" panose="05000000000000000000" pitchFamily="2" charset="2"/>
              </a:rPr>
              <a:t>d</a:t>
            </a:r>
            <a:r>
              <a:rPr lang="sl-SI" sz="2800" dirty="0" smtClean="0">
                <a:sym typeface="Wingdings" panose="05000000000000000000" pitchFamily="2" charset="2"/>
              </a:rPr>
              <a:t>o </a:t>
            </a:r>
            <a:r>
              <a:rPr lang="sl-SI" sz="2800" dirty="0" err="1" smtClean="0">
                <a:sym typeface="Wingdings" panose="05000000000000000000" pitchFamily="2" charset="2"/>
              </a:rPr>
              <a:t>they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work</a:t>
            </a:r>
            <a:endParaRPr lang="en-GB" sz="2800" b="1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945961" y="3774236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>
                <a:sym typeface="Wingdings" panose="05000000000000000000" pitchFamily="2" charset="2"/>
              </a:rPr>
              <a:t>a</a:t>
            </a:r>
            <a:r>
              <a:rPr lang="sl-SI" sz="2800" dirty="0" err="1" smtClean="0">
                <a:sym typeface="Wingdings" panose="05000000000000000000" pitchFamily="2" charset="2"/>
              </a:rPr>
              <a:t>ren‘t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going</a:t>
            </a:r>
            <a:endParaRPr lang="en-GB" sz="2800" b="1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67901" y="4228446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am</a:t>
            </a:r>
            <a:r>
              <a:rPr lang="sl-SI" sz="2800" dirty="0" smtClean="0">
                <a:sym typeface="Wingdings" panose="05000000000000000000" pitchFamily="2" charset="2"/>
              </a:rPr>
              <a:t> not </a:t>
            </a:r>
            <a:r>
              <a:rPr lang="sl-SI" sz="2800" dirty="0" err="1" smtClean="0">
                <a:sym typeface="Wingdings" panose="05000000000000000000" pitchFamily="2" charset="2"/>
              </a:rPr>
              <a:t>working</a:t>
            </a:r>
            <a:endParaRPr lang="en-GB" sz="2800" b="1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867900" y="4700749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>
                <a:sym typeface="Wingdings" panose="05000000000000000000" pitchFamily="2" charset="2"/>
              </a:rPr>
              <a:t>i</a:t>
            </a:r>
            <a:r>
              <a:rPr lang="sl-SI" sz="2800" dirty="0" smtClean="0">
                <a:sym typeface="Wingdings" panose="05000000000000000000" pitchFamily="2" charset="2"/>
              </a:rPr>
              <a:t>s </a:t>
            </a:r>
            <a:r>
              <a:rPr lang="sl-SI" sz="2800" dirty="0" err="1" smtClean="0">
                <a:sym typeface="Wingdings" panose="05000000000000000000" pitchFamily="2" charset="2"/>
              </a:rPr>
              <a:t>she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working</a:t>
            </a:r>
            <a:endParaRPr lang="en-GB" sz="2800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544517" y="5170715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>
                <a:sym typeface="Wingdings" panose="05000000000000000000" pitchFamily="2" charset="2"/>
              </a:rPr>
              <a:t>d</a:t>
            </a:r>
            <a:r>
              <a:rPr lang="sl-SI" sz="2800" dirty="0" err="1" smtClean="0">
                <a:sym typeface="Wingdings" panose="05000000000000000000" pitchFamily="2" charset="2"/>
              </a:rPr>
              <a:t>on‘t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drink</a:t>
            </a:r>
            <a:endParaRPr lang="en-GB" sz="2800" b="1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544517" y="5588092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>
                <a:sym typeface="Wingdings" panose="05000000000000000000" pitchFamily="2" charset="2"/>
              </a:rPr>
              <a:t>i</a:t>
            </a:r>
            <a:r>
              <a:rPr lang="sl-SI" sz="2800" dirty="0" smtClean="0">
                <a:sym typeface="Wingdings" panose="05000000000000000000" pitchFamily="2" charset="2"/>
              </a:rPr>
              <a:t>s </a:t>
            </a:r>
            <a:r>
              <a:rPr lang="sl-SI" sz="2800" dirty="0" err="1" smtClean="0">
                <a:sym typeface="Wingdings" panose="05000000000000000000" pitchFamily="2" charset="2"/>
              </a:rPr>
              <a:t>sleeping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32173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FUTURE SIMPLE - USE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lvl="0"/>
            <a:r>
              <a:rPr lang="sl-SI" sz="2800" dirty="0" smtClean="0"/>
              <a:t>Odločitev v trenutku govora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/>
              <a:t>A: '</a:t>
            </a:r>
            <a:r>
              <a:rPr lang="sl-SI" sz="2800" dirty="0" err="1"/>
              <a:t>I'm</a:t>
            </a:r>
            <a:r>
              <a:rPr lang="sl-SI" sz="2800" dirty="0"/>
              <a:t> </a:t>
            </a:r>
            <a:r>
              <a:rPr lang="sl-SI" sz="2800" dirty="0" err="1"/>
              <a:t>cold</a:t>
            </a:r>
            <a:r>
              <a:rPr lang="sl-SI" sz="2800" dirty="0"/>
              <a:t>'.</a:t>
            </a:r>
            <a:br>
              <a:rPr lang="sl-SI" sz="2800" dirty="0"/>
            </a:br>
            <a:r>
              <a:rPr lang="sl-SI" sz="2800" dirty="0"/>
              <a:t>B: '</a:t>
            </a:r>
            <a:r>
              <a:rPr lang="sl-SI" sz="2800" dirty="0" err="1"/>
              <a:t>I'</a:t>
            </a:r>
            <a:r>
              <a:rPr lang="sl-SI" sz="2800" b="1" dirty="0" err="1"/>
              <a:t>ll</a:t>
            </a:r>
            <a:r>
              <a:rPr lang="sl-SI" sz="2800" b="1" dirty="0"/>
              <a:t> </a:t>
            </a:r>
            <a:r>
              <a:rPr lang="sl-SI" sz="2800" b="1" dirty="0" err="1"/>
              <a:t>close</a:t>
            </a:r>
            <a:r>
              <a:rPr lang="sl-SI" sz="2800" b="1" dirty="0"/>
              <a:t>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window</a:t>
            </a:r>
            <a:r>
              <a:rPr lang="sl-SI" sz="2800" dirty="0" smtClean="0"/>
              <a:t>'.</a:t>
            </a:r>
          </a:p>
          <a:p>
            <a:pPr lvl="0"/>
            <a:endParaRPr lang="sl-SI" sz="2800" dirty="0"/>
          </a:p>
          <a:p>
            <a:pPr marL="0" lvl="0" indent="0">
              <a:buNone/>
            </a:pPr>
            <a:r>
              <a:rPr lang="sl-SI" sz="2800" dirty="0" smtClean="0"/>
              <a:t>   A: </a:t>
            </a:r>
            <a:r>
              <a:rPr lang="sl-SI" sz="2800" dirty="0" err="1" smtClean="0"/>
              <a:t>These</a:t>
            </a:r>
            <a:r>
              <a:rPr lang="sl-SI" sz="2800" dirty="0" smtClean="0"/>
              <a:t> </a:t>
            </a:r>
            <a:r>
              <a:rPr lang="sl-SI" sz="2800" dirty="0" err="1" smtClean="0"/>
              <a:t>bags</a:t>
            </a:r>
            <a:r>
              <a:rPr lang="sl-SI" sz="2800" dirty="0" smtClean="0"/>
              <a:t> are </a:t>
            </a:r>
            <a:r>
              <a:rPr lang="sl-SI" sz="2800" dirty="0" err="1" smtClean="0"/>
              <a:t>very</a:t>
            </a:r>
            <a:r>
              <a:rPr lang="sl-SI" sz="2800" dirty="0" smtClean="0"/>
              <a:t> </a:t>
            </a:r>
            <a:r>
              <a:rPr lang="sl-SI" sz="2800" dirty="0" err="1" smtClean="0"/>
              <a:t>heavy</a:t>
            </a:r>
            <a:r>
              <a:rPr lang="sl-SI" sz="2800" dirty="0" smtClean="0"/>
              <a:t>.</a:t>
            </a:r>
            <a:br>
              <a:rPr lang="sl-SI" sz="2800" dirty="0" smtClean="0"/>
            </a:br>
            <a:r>
              <a:rPr lang="sl-SI" sz="2800" dirty="0" smtClean="0"/>
              <a:t>   B: </a:t>
            </a:r>
            <a:r>
              <a:rPr lang="sl-SI" sz="2800" dirty="0" err="1" smtClean="0"/>
              <a:t>I‘</a:t>
            </a:r>
            <a:r>
              <a:rPr lang="sl-SI" sz="2800" b="1" dirty="0" err="1" smtClean="0"/>
              <a:t>ll</a:t>
            </a:r>
            <a:r>
              <a:rPr lang="sl-SI" sz="2800" b="1" dirty="0" smtClean="0"/>
              <a:t> </a:t>
            </a:r>
            <a:r>
              <a:rPr lang="sl-SI" sz="2800" b="1" dirty="0" err="1" smtClean="0"/>
              <a:t>help</a:t>
            </a:r>
            <a:r>
              <a:rPr lang="sl-SI" sz="2800" b="1" dirty="0" smtClean="0"/>
              <a:t> </a:t>
            </a:r>
            <a:r>
              <a:rPr lang="sl-SI" sz="2800" dirty="0" err="1" smtClean="0"/>
              <a:t>you</a:t>
            </a:r>
            <a:r>
              <a:rPr lang="sl-SI" sz="2800" dirty="0" smtClean="0"/>
              <a:t> </a:t>
            </a:r>
            <a:r>
              <a:rPr lang="sl-SI" sz="2800" dirty="0" err="1" smtClean="0"/>
              <a:t>carry</a:t>
            </a:r>
            <a:r>
              <a:rPr lang="sl-SI" sz="2800" dirty="0" smtClean="0"/>
              <a:t> </a:t>
            </a:r>
            <a:r>
              <a:rPr lang="sl-SI" sz="2800" dirty="0" err="1" smtClean="0"/>
              <a:t>them</a:t>
            </a:r>
            <a:r>
              <a:rPr lang="sl-SI" sz="2800" dirty="0" smtClean="0"/>
              <a:t>.</a:t>
            </a:r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144098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FUTURE SIMPLE - USE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lvl="0"/>
            <a:r>
              <a:rPr lang="sl-SI" sz="2800" dirty="0" smtClean="0"/>
              <a:t>Predvidevanje na podlagi mnenja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/>
              <a:t>I </a:t>
            </a:r>
            <a:r>
              <a:rPr lang="sl-SI" sz="2800" dirty="0" err="1"/>
              <a:t>think</a:t>
            </a:r>
            <a:r>
              <a:rPr lang="sl-SI" sz="2800" dirty="0"/>
              <a:t>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Conservatives</a:t>
            </a:r>
            <a:r>
              <a:rPr lang="sl-SI" sz="2800" dirty="0"/>
              <a:t> </a:t>
            </a:r>
            <a:r>
              <a:rPr lang="sl-SI" sz="2800" b="1" dirty="0" err="1"/>
              <a:t>will</a:t>
            </a:r>
            <a:r>
              <a:rPr lang="sl-SI" sz="2800" b="1" dirty="0"/>
              <a:t> </a:t>
            </a:r>
            <a:r>
              <a:rPr lang="sl-SI" sz="2800" b="1" dirty="0" err="1"/>
              <a:t>win</a:t>
            </a:r>
            <a:r>
              <a:rPr lang="sl-SI" sz="2800" b="1" dirty="0"/>
              <a:t>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next</a:t>
            </a:r>
            <a:r>
              <a:rPr lang="sl-SI" sz="2800" dirty="0"/>
              <a:t> </a:t>
            </a:r>
            <a:r>
              <a:rPr lang="sl-SI" sz="2800" dirty="0" err="1"/>
              <a:t>election</a:t>
            </a:r>
            <a:r>
              <a:rPr lang="sl-SI" sz="2800" dirty="0" smtClean="0"/>
              <a:t>.</a:t>
            </a:r>
            <a:br>
              <a:rPr lang="sl-SI" sz="2800" dirty="0" smtClean="0"/>
            </a:br>
            <a:r>
              <a:rPr lang="sl-SI" sz="2800" dirty="0" smtClean="0"/>
              <a:t>I </a:t>
            </a:r>
            <a:r>
              <a:rPr lang="sl-SI" sz="2800" dirty="0" err="1" smtClean="0"/>
              <a:t>don‘t</a:t>
            </a:r>
            <a:r>
              <a:rPr lang="sl-SI" sz="2800" dirty="0" smtClean="0"/>
              <a:t> </a:t>
            </a:r>
            <a:r>
              <a:rPr lang="sl-SI" sz="2800" dirty="0" err="1" smtClean="0"/>
              <a:t>think</a:t>
            </a:r>
            <a:r>
              <a:rPr lang="sl-SI" sz="2800" dirty="0" smtClean="0"/>
              <a:t> </a:t>
            </a:r>
            <a:r>
              <a:rPr lang="sl-SI" sz="2800" dirty="0" err="1" smtClean="0"/>
              <a:t>they‘</a:t>
            </a:r>
            <a:r>
              <a:rPr lang="sl-SI" sz="2800" b="1" dirty="0" err="1" smtClean="0"/>
              <a:t>ll</a:t>
            </a:r>
            <a:r>
              <a:rPr lang="sl-SI" sz="2800" b="1" dirty="0" smtClean="0"/>
              <a:t> </a:t>
            </a:r>
            <a:r>
              <a:rPr lang="sl-SI" sz="2800" b="1" dirty="0" err="1" smtClean="0"/>
              <a:t>win</a:t>
            </a:r>
            <a:r>
              <a:rPr lang="sl-SI" sz="2800" b="1" dirty="0" smtClean="0"/>
              <a:t> </a:t>
            </a:r>
            <a:r>
              <a:rPr lang="sl-SI" sz="2800" dirty="0" err="1" smtClean="0"/>
              <a:t>the</a:t>
            </a:r>
            <a:r>
              <a:rPr lang="sl-SI" sz="2800" dirty="0" smtClean="0"/>
              <a:t> game.</a:t>
            </a:r>
            <a:br>
              <a:rPr lang="sl-SI" sz="2800" dirty="0" smtClean="0"/>
            </a:br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85538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FUTURE SIMPLE - USE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lvl="0"/>
            <a:r>
              <a:rPr lang="sl-SI" sz="2800" dirty="0" smtClean="0"/>
              <a:t>Dejstvo v prihodnosti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/>
              <a:t>The </a:t>
            </a:r>
            <a:r>
              <a:rPr lang="sl-SI" sz="2800" dirty="0" err="1"/>
              <a:t>sun</a:t>
            </a:r>
            <a:r>
              <a:rPr lang="sl-SI" sz="2800" dirty="0"/>
              <a:t> </a:t>
            </a:r>
            <a:r>
              <a:rPr lang="sl-SI" sz="2800" b="1" dirty="0" err="1"/>
              <a:t>will</a:t>
            </a:r>
            <a:r>
              <a:rPr lang="sl-SI" sz="2800" b="1" dirty="0"/>
              <a:t> rise </a:t>
            </a:r>
            <a:r>
              <a:rPr lang="sl-SI" sz="2800" dirty="0"/>
              <a:t>at 7am.</a:t>
            </a:r>
            <a:br>
              <a:rPr lang="sl-SI" sz="2800" dirty="0"/>
            </a:br>
            <a:r>
              <a:rPr lang="sl-SI" sz="2800" dirty="0" smtClean="0"/>
              <a:t>The </a:t>
            </a:r>
            <a:r>
              <a:rPr lang="sl-SI" sz="2800" dirty="0" err="1" smtClean="0"/>
              <a:t>movie</a:t>
            </a:r>
            <a:r>
              <a:rPr lang="sl-SI" sz="2800" dirty="0" smtClean="0"/>
              <a:t> </a:t>
            </a:r>
            <a:r>
              <a:rPr lang="sl-SI" sz="2800" b="1" dirty="0" err="1" smtClean="0"/>
              <a:t>will</a:t>
            </a:r>
            <a:r>
              <a:rPr lang="sl-SI" sz="2800" b="1" dirty="0" smtClean="0"/>
              <a:t> be </a:t>
            </a:r>
            <a:r>
              <a:rPr lang="sl-SI" sz="2800" dirty="0" err="1" smtClean="0"/>
              <a:t>released</a:t>
            </a:r>
            <a:r>
              <a:rPr lang="sl-SI" sz="2800" dirty="0" smtClean="0"/>
              <a:t> in </a:t>
            </a:r>
            <a:r>
              <a:rPr lang="sl-SI" sz="2800" dirty="0" err="1" smtClean="0"/>
              <a:t>May</a:t>
            </a:r>
            <a:r>
              <a:rPr lang="sl-SI" sz="2800" dirty="0" smtClean="0"/>
              <a:t>.</a:t>
            </a:r>
            <a:br>
              <a:rPr lang="sl-SI" sz="2800" dirty="0" smtClean="0"/>
            </a:br>
            <a:r>
              <a:rPr lang="sl-SI" sz="2800" dirty="0" err="1" smtClean="0"/>
              <a:t>They</a:t>
            </a:r>
            <a:r>
              <a:rPr lang="sl-SI" sz="2800" dirty="0" smtClean="0"/>
              <a:t> </a:t>
            </a:r>
            <a:r>
              <a:rPr lang="sl-SI" sz="2800" b="1" dirty="0" err="1" smtClean="0"/>
              <a:t>will</a:t>
            </a:r>
            <a:r>
              <a:rPr lang="sl-SI" sz="2800" b="1" dirty="0" smtClean="0"/>
              <a:t> open </a:t>
            </a:r>
            <a:r>
              <a:rPr lang="sl-SI" sz="2800" dirty="0" err="1" smtClean="0"/>
              <a:t>the</a:t>
            </a:r>
            <a:r>
              <a:rPr lang="sl-SI" sz="2800" dirty="0" smtClean="0"/>
              <a:t> </a:t>
            </a:r>
            <a:r>
              <a:rPr lang="sl-SI" sz="2800" dirty="0" err="1" smtClean="0"/>
              <a:t>new</a:t>
            </a:r>
            <a:r>
              <a:rPr lang="sl-SI" sz="2800" dirty="0" smtClean="0"/>
              <a:t> </a:t>
            </a:r>
            <a:r>
              <a:rPr lang="sl-SI" sz="2800" dirty="0" err="1" smtClean="0"/>
              <a:t>school</a:t>
            </a:r>
            <a:r>
              <a:rPr lang="sl-SI" sz="2800" dirty="0" smtClean="0"/>
              <a:t> </a:t>
            </a:r>
            <a:r>
              <a:rPr lang="sl-SI" sz="2800" dirty="0" err="1" smtClean="0"/>
              <a:t>next</a:t>
            </a:r>
            <a:r>
              <a:rPr lang="sl-SI" sz="2800" dirty="0" smtClean="0"/>
              <a:t> </a:t>
            </a:r>
            <a:r>
              <a:rPr lang="sl-SI" sz="2800" dirty="0" err="1" smtClean="0"/>
              <a:t>year</a:t>
            </a:r>
            <a:r>
              <a:rPr lang="sl-SI" sz="2800" dirty="0" smtClean="0"/>
              <a:t>.</a:t>
            </a:r>
            <a:br>
              <a:rPr lang="sl-SI" sz="2800" dirty="0" smtClean="0"/>
            </a:br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284770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SIMPLE - USE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lvl="0"/>
            <a:r>
              <a:rPr lang="sl-SI" sz="2800" dirty="0" smtClean="0"/>
              <a:t>Splošne </a:t>
            </a:r>
            <a:r>
              <a:rPr lang="sl-SI" sz="2800" dirty="0" smtClean="0"/>
              <a:t>resnice in dejstva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/>
              <a:t>The </a:t>
            </a:r>
            <a:r>
              <a:rPr lang="sl-SI" sz="2800" dirty="0" err="1"/>
              <a:t>sun</a:t>
            </a:r>
            <a:r>
              <a:rPr lang="sl-SI" sz="2800" dirty="0"/>
              <a:t> </a:t>
            </a:r>
            <a:r>
              <a:rPr lang="sl-SI" sz="2800" b="1" dirty="0" err="1"/>
              <a:t>rises</a:t>
            </a:r>
            <a:r>
              <a:rPr lang="sl-SI" sz="2800" dirty="0"/>
              <a:t> in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 smtClean="0"/>
              <a:t>east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People</a:t>
            </a:r>
            <a:r>
              <a:rPr lang="sl-SI" sz="2800" dirty="0" smtClean="0"/>
              <a:t> </a:t>
            </a:r>
            <a:r>
              <a:rPr lang="sl-SI" sz="2800" b="1" dirty="0" err="1"/>
              <a:t>need</a:t>
            </a:r>
            <a:r>
              <a:rPr lang="sl-SI" sz="2800" dirty="0"/>
              <a:t> </a:t>
            </a:r>
            <a:r>
              <a:rPr lang="sl-SI" sz="2800" dirty="0" err="1" smtClean="0"/>
              <a:t>food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smtClean="0"/>
              <a:t>It </a:t>
            </a:r>
            <a:r>
              <a:rPr lang="sl-SI" sz="2800" b="1" dirty="0" err="1"/>
              <a:t>snows</a:t>
            </a:r>
            <a:r>
              <a:rPr lang="sl-SI" sz="2800" dirty="0"/>
              <a:t> in </a:t>
            </a:r>
            <a:r>
              <a:rPr lang="sl-SI" sz="2800" dirty="0" err="1" smtClean="0"/>
              <a:t>winter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smtClean="0"/>
              <a:t>The </a:t>
            </a:r>
            <a:r>
              <a:rPr lang="sl-SI" sz="2800" dirty="0" err="1"/>
              <a:t>sky</a:t>
            </a:r>
            <a:r>
              <a:rPr lang="sl-SI" sz="2800" dirty="0"/>
              <a:t> </a:t>
            </a:r>
            <a:r>
              <a:rPr lang="sl-SI" sz="2800" b="1" dirty="0" err="1"/>
              <a:t>isn't</a:t>
            </a:r>
            <a:r>
              <a:rPr lang="sl-SI" sz="2800" dirty="0"/>
              <a:t> </a:t>
            </a:r>
            <a:r>
              <a:rPr lang="sl-SI" sz="2800" dirty="0" err="1" smtClean="0"/>
              <a:t>green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Plants</a:t>
            </a:r>
            <a:r>
              <a:rPr lang="sl-SI" sz="2800" dirty="0" smtClean="0"/>
              <a:t> </a:t>
            </a:r>
            <a:r>
              <a:rPr lang="sl-SI" sz="2800" b="1" dirty="0"/>
              <a:t>die</a:t>
            </a:r>
            <a:r>
              <a:rPr lang="sl-SI" sz="2800" dirty="0"/>
              <a:t> </a:t>
            </a:r>
            <a:r>
              <a:rPr lang="sl-SI" sz="2800" dirty="0" err="1"/>
              <a:t>without</a:t>
            </a:r>
            <a:r>
              <a:rPr lang="sl-SI" sz="2800" dirty="0"/>
              <a:t> </a:t>
            </a:r>
            <a:r>
              <a:rPr lang="sl-SI" sz="2800" dirty="0" err="1" smtClean="0"/>
              <a:t>water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Two</a:t>
            </a:r>
            <a:r>
              <a:rPr lang="sl-SI" sz="2800" dirty="0" smtClean="0"/>
              <a:t> </a:t>
            </a:r>
            <a:r>
              <a:rPr lang="sl-SI" sz="2800" dirty="0" err="1"/>
              <a:t>and</a:t>
            </a:r>
            <a:r>
              <a:rPr lang="sl-SI" sz="2800" dirty="0"/>
              <a:t> </a:t>
            </a:r>
            <a:r>
              <a:rPr lang="sl-SI" sz="2800" dirty="0" err="1"/>
              <a:t>two</a:t>
            </a:r>
            <a:r>
              <a:rPr lang="sl-SI" sz="2800" dirty="0"/>
              <a:t> </a:t>
            </a:r>
            <a:r>
              <a:rPr lang="sl-SI" sz="2800" b="1" dirty="0"/>
              <a:t>make</a:t>
            </a:r>
            <a:r>
              <a:rPr lang="sl-SI" sz="2800" dirty="0"/>
              <a:t> </a:t>
            </a:r>
            <a:r>
              <a:rPr lang="sl-SI" sz="2800" dirty="0" err="1"/>
              <a:t>four</a:t>
            </a:r>
            <a:r>
              <a:rPr lang="sl-SI" sz="2800" dirty="0"/>
              <a:t>.</a:t>
            </a:r>
            <a:endParaRPr lang="en-GB" sz="2800" dirty="0"/>
          </a:p>
          <a:p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139827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FUTURE SIMPLE - USE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lvl="0"/>
            <a:r>
              <a:rPr lang="sl-SI" sz="2800" dirty="0" smtClean="0"/>
              <a:t>Obljube, prošnje, zavrnitve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/>
              <a:t>I'</a:t>
            </a:r>
            <a:r>
              <a:rPr lang="sl-SI" sz="2800" b="1" dirty="0" err="1"/>
              <a:t>ll</a:t>
            </a:r>
            <a:r>
              <a:rPr lang="sl-SI" sz="2800" b="1" dirty="0"/>
              <a:t> </a:t>
            </a:r>
            <a:r>
              <a:rPr lang="sl-SI" sz="2800" b="1" dirty="0" err="1"/>
              <a:t>help</a:t>
            </a:r>
            <a:r>
              <a:rPr lang="sl-SI" sz="2800" b="1" dirty="0"/>
              <a:t>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with</a:t>
            </a:r>
            <a:r>
              <a:rPr lang="sl-SI" sz="2800" dirty="0"/>
              <a:t> </a:t>
            </a:r>
            <a:r>
              <a:rPr lang="sl-SI" sz="2800" dirty="0" err="1"/>
              <a:t>your</a:t>
            </a:r>
            <a:r>
              <a:rPr lang="sl-SI" sz="2800" dirty="0"/>
              <a:t> </a:t>
            </a:r>
            <a:r>
              <a:rPr lang="sl-SI" sz="2800" dirty="0" err="1"/>
              <a:t>homework</a:t>
            </a:r>
            <a:r>
              <a:rPr lang="sl-SI" sz="2800" dirty="0"/>
              <a:t>.</a:t>
            </a:r>
            <a:br>
              <a:rPr lang="sl-SI" sz="2800" dirty="0"/>
            </a:br>
            <a:r>
              <a:rPr lang="sl-SI" sz="2800" b="1" dirty="0"/>
              <a:t>Will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b="1" dirty="0" err="1"/>
              <a:t>give</a:t>
            </a:r>
            <a:r>
              <a:rPr lang="sl-SI" sz="2800" dirty="0"/>
              <a:t> me a </a:t>
            </a:r>
            <a:r>
              <a:rPr lang="sl-SI" sz="2800" dirty="0" err="1"/>
              <a:t>hand</a:t>
            </a:r>
            <a:r>
              <a:rPr lang="sl-SI" sz="2800" dirty="0"/>
              <a:t>?</a:t>
            </a:r>
            <a:br>
              <a:rPr lang="sl-SI" sz="2800" dirty="0"/>
            </a:br>
            <a:r>
              <a:rPr lang="sl-SI" sz="2800" dirty="0"/>
              <a:t>I </a:t>
            </a:r>
            <a:r>
              <a:rPr lang="sl-SI" sz="2800" b="1" dirty="0" err="1"/>
              <a:t>will</a:t>
            </a:r>
            <a:r>
              <a:rPr lang="sl-SI" sz="2800" b="1" dirty="0"/>
              <a:t> </a:t>
            </a:r>
            <a:r>
              <a:rPr lang="sl-SI" sz="2800" b="1" dirty="0" err="1"/>
              <a:t>give</a:t>
            </a:r>
            <a:r>
              <a:rPr lang="sl-SI" sz="2800" b="1" dirty="0"/>
              <a:t> up </a:t>
            </a:r>
            <a:r>
              <a:rPr lang="sl-SI" sz="2800" dirty="0"/>
              <a:t>smoking</a:t>
            </a:r>
            <a:r>
              <a:rPr lang="sl-SI" sz="2800" dirty="0" smtClean="0"/>
              <a:t>!</a:t>
            </a:r>
            <a:br>
              <a:rPr lang="sl-SI" sz="2800" dirty="0" smtClean="0"/>
            </a:br>
            <a:r>
              <a:rPr lang="sl-SI" sz="2800" dirty="0" smtClean="0"/>
              <a:t>I </a:t>
            </a:r>
            <a:r>
              <a:rPr lang="sl-SI" sz="2800" b="1" dirty="0" err="1" smtClean="0"/>
              <a:t>won‘t</a:t>
            </a:r>
            <a:r>
              <a:rPr lang="sl-SI" sz="2800" b="1" dirty="0" smtClean="0"/>
              <a:t> </a:t>
            </a:r>
            <a:r>
              <a:rPr lang="sl-SI" sz="2800" b="1" dirty="0" err="1" smtClean="0"/>
              <a:t>tell</a:t>
            </a:r>
            <a:r>
              <a:rPr lang="sl-SI" sz="2800" dirty="0" smtClean="0"/>
              <a:t> </a:t>
            </a:r>
            <a:r>
              <a:rPr lang="sl-SI" sz="2800" dirty="0" err="1" smtClean="0"/>
              <a:t>your</a:t>
            </a:r>
            <a:r>
              <a:rPr lang="sl-SI" sz="2800" dirty="0" smtClean="0"/>
              <a:t> </a:t>
            </a:r>
            <a:r>
              <a:rPr lang="sl-SI" sz="2800" dirty="0" err="1" smtClean="0"/>
              <a:t>secret</a:t>
            </a:r>
            <a:r>
              <a:rPr lang="sl-SI" sz="2800" dirty="0" smtClean="0"/>
              <a:t> to </a:t>
            </a:r>
            <a:r>
              <a:rPr lang="sl-SI" sz="2800" dirty="0" err="1" smtClean="0"/>
              <a:t>anyone</a:t>
            </a:r>
            <a:r>
              <a:rPr lang="sl-SI" sz="2800" dirty="0" smtClean="0"/>
              <a:t>.</a:t>
            </a:r>
            <a:br>
              <a:rPr lang="sl-SI" sz="2800" dirty="0" smtClean="0"/>
            </a:br>
            <a:r>
              <a:rPr lang="sl-SI" sz="2800" dirty="0" smtClean="0"/>
              <a:t>I </a:t>
            </a:r>
            <a:r>
              <a:rPr lang="sl-SI" sz="2800" b="1" dirty="0" err="1" smtClean="0"/>
              <a:t>won‘t</a:t>
            </a:r>
            <a:r>
              <a:rPr lang="sl-SI" sz="2800" b="1" dirty="0" smtClean="0"/>
              <a:t> </a:t>
            </a:r>
            <a:r>
              <a:rPr lang="sl-SI" sz="2800" b="1" dirty="0" err="1" smtClean="0"/>
              <a:t>wash</a:t>
            </a:r>
            <a:r>
              <a:rPr lang="sl-SI" sz="2800" dirty="0" smtClean="0"/>
              <a:t> </a:t>
            </a:r>
            <a:r>
              <a:rPr lang="sl-SI" sz="2800" dirty="0" err="1" smtClean="0"/>
              <a:t>the</a:t>
            </a:r>
            <a:r>
              <a:rPr lang="sl-SI" sz="2800" dirty="0" smtClean="0"/>
              <a:t> </a:t>
            </a:r>
            <a:r>
              <a:rPr lang="sl-SI" sz="2800" dirty="0" err="1" smtClean="0"/>
              <a:t>dishes</a:t>
            </a:r>
            <a:r>
              <a:rPr lang="sl-SI" sz="2800" dirty="0" smtClean="0"/>
              <a:t>!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smtClean="0"/>
              <a:t/>
            </a:r>
            <a:br>
              <a:rPr lang="sl-SI" sz="2800" dirty="0" smtClean="0"/>
            </a:br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92805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FUTURE SIMPLE - USE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sl-SI" sz="2800" dirty="0" smtClean="0"/>
              <a:t>Včasih se namesto „</a:t>
            </a:r>
            <a:r>
              <a:rPr lang="sl-SI" sz="2800" dirty="0" err="1" smtClean="0"/>
              <a:t>will</a:t>
            </a:r>
            <a:r>
              <a:rPr lang="sl-SI" sz="2800" dirty="0" smtClean="0"/>
              <a:t>“ uporablja tudi „</a:t>
            </a:r>
            <a:r>
              <a:rPr lang="sl-SI" sz="2800" dirty="0" err="1" smtClean="0"/>
              <a:t>shall</a:t>
            </a:r>
            <a:r>
              <a:rPr lang="sl-SI" sz="2800" dirty="0" smtClean="0"/>
              <a:t>“, predvsem v Britanski angleščini, </a:t>
            </a:r>
            <a:r>
              <a:rPr lang="sl-SI" sz="2800" dirty="0" err="1" smtClean="0"/>
              <a:t>ponavadi</a:t>
            </a:r>
            <a:r>
              <a:rPr lang="sl-SI" sz="2800" dirty="0" smtClean="0"/>
              <a:t> v obliki „</a:t>
            </a:r>
            <a:r>
              <a:rPr lang="sl-SI" sz="2800" dirty="0" err="1" smtClean="0"/>
              <a:t>shall</a:t>
            </a:r>
            <a:r>
              <a:rPr lang="sl-SI" sz="2800" dirty="0" smtClean="0"/>
              <a:t> I“, posebno kadar želimo dobiti mnenje nekoga (predlogi)</a:t>
            </a:r>
            <a:br>
              <a:rPr lang="sl-SI" sz="2800" dirty="0" smtClean="0"/>
            </a:br>
            <a:endParaRPr lang="sl-SI" sz="2800" dirty="0" smtClean="0"/>
          </a:p>
          <a:p>
            <a:pPr marL="0" lvl="0" indent="0">
              <a:buNone/>
            </a:pPr>
            <a:r>
              <a:rPr lang="sl-SI" sz="2800" dirty="0" err="1" smtClean="0"/>
              <a:t>Shall</a:t>
            </a:r>
            <a:r>
              <a:rPr lang="sl-SI" sz="2800" dirty="0" smtClean="0"/>
              <a:t> </a:t>
            </a:r>
            <a:r>
              <a:rPr lang="sl-SI" sz="2800" dirty="0"/>
              <a:t>I open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window</a:t>
            </a:r>
            <a:r>
              <a:rPr lang="sl-SI" sz="2800" dirty="0"/>
              <a:t>? (=do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want</a:t>
            </a:r>
            <a:r>
              <a:rPr lang="sl-SI" sz="2800" dirty="0"/>
              <a:t> me to open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window</a:t>
            </a:r>
            <a:r>
              <a:rPr lang="sl-SI" sz="2800" dirty="0" smtClean="0"/>
              <a:t>)</a:t>
            </a:r>
            <a:endParaRPr lang="en-GB" sz="2800" dirty="0"/>
          </a:p>
          <a:p>
            <a:pPr marL="0" lvl="0" indent="0">
              <a:buNone/>
            </a:pPr>
            <a:r>
              <a:rPr lang="sl-SI" sz="2800" dirty="0" err="1"/>
              <a:t>Where</a:t>
            </a:r>
            <a:r>
              <a:rPr lang="sl-SI" sz="2800" dirty="0"/>
              <a:t> </a:t>
            </a:r>
            <a:r>
              <a:rPr lang="sl-SI" sz="2800" dirty="0" err="1"/>
              <a:t>shall</a:t>
            </a:r>
            <a:r>
              <a:rPr lang="sl-SI" sz="2800" dirty="0"/>
              <a:t> </a:t>
            </a:r>
            <a:r>
              <a:rPr lang="sl-SI" sz="2800" dirty="0" err="1"/>
              <a:t>we</a:t>
            </a:r>
            <a:r>
              <a:rPr lang="sl-SI" sz="2800" dirty="0"/>
              <a:t> go </a:t>
            </a:r>
            <a:r>
              <a:rPr lang="sl-SI" sz="2800" dirty="0" err="1"/>
              <a:t>tonight</a:t>
            </a:r>
            <a:r>
              <a:rPr lang="sl-SI" sz="2800" dirty="0"/>
              <a:t>? (=</a:t>
            </a:r>
            <a:r>
              <a:rPr lang="sl-SI" sz="2800" dirty="0" err="1"/>
              <a:t>what's</a:t>
            </a:r>
            <a:r>
              <a:rPr lang="sl-SI" sz="2800" dirty="0"/>
              <a:t> </a:t>
            </a:r>
            <a:r>
              <a:rPr lang="sl-SI" sz="2800" dirty="0" err="1"/>
              <a:t>your</a:t>
            </a:r>
            <a:r>
              <a:rPr lang="sl-SI" sz="2800" dirty="0"/>
              <a:t> </a:t>
            </a:r>
            <a:r>
              <a:rPr lang="sl-SI" sz="2800" dirty="0" err="1"/>
              <a:t>opinion</a:t>
            </a:r>
            <a:r>
              <a:rPr lang="sl-SI" sz="2800" dirty="0" smtClean="0"/>
              <a:t>?)</a:t>
            </a:r>
            <a:endParaRPr lang="en-GB" sz="2800" dirty="0"/>
          </a:p>
          <a:p>
            <a:pPr lvl="0"/>
            <a:endParaRPr lang="sl-SI" sz="2800" dirty="0" smtClean="0"/>
          </a:p>
          <a:p>
            <a:pPr marL="0" lvl="0" indent="0">
              <a:buNone/>
            </a:pP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smtClean="0"/>
              <a:t/>
            </a:r>
            <a:br>
              <a:rPr lang="sl-SI" sz="2800" dirty="0" smtClean="0"/>
            </a:br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16665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FUTURE SIMPLE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5073806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sl-SI" sz="2800" dirty="0" smtClean="0"/>
              <a:t>WILL + nedoločnik glagola</a:t>
            </a:r>
          </a:p>
          <a:p>
            <a:pPr marL="0" lvl="0" indent="0">
              <a:buNone/>
            </a:pPr>
            <a:endParaRPr lang="sl-SI" sz="2800" dirty="0" smtClean="0"/>
          </a:p>
          <a:p>
            <a:pPr marL="0" lvl="0" indent="0">
              <a:buNone/>
            </a:pPr>
            <a:r>
              <a:rPr lang="sl-SI" sz="2800" dirty="0" smtClean="0"/>
              <a:t>+</a:t>
            </a:r>
          </a:p>
          <a:p>
            <a:pPr marL="0" lvl="0" indent="0">
              <a:buNone/>
            </a:pPr>
            <a:endParaRPr lang="sl-SI" sz="2800" dirty="0"/>
          </a:p>
          <a:p>
            <a:pPr marL="0" lvl="0" indent="0">
              <a:buNone/>
            </a:pPr>
            <a:r>
              <a:rPr lang="sl-SI" sz="2800" dirty="0"/>
              <a:t>I </a:t>
            </a:r>
            <a:r>
              <a:rPr lang="sl-SI" sz="2800" dirty="0" err="1"/>
              <a:t>will</a:t>
            </a:r>
            <a:r>
              <a:rPr lang="sl-SI" sz="2800" dirty="0"/>
              <a:t> </a:t>
            </a:r>
            <a:r>
              <a:rPr lang="sl-SI" sz="2800" dirty="0" err="1"/>
              <a:t>meet</a:t>
            </a:r>
            <a:r>
              <a:rPr lang="sl-SI" sz="2800" dirty="0"/>
              <a:t> </a:t>
            </a:r>
            <a:r>
              <a:rPr lang="sl-SI" sz="2800" dirty="0" err="1"/>
              <a:t>him</a:t>
            </a:r>
            <a:r>
              <a:rPr lang="sl-SI" sz="2800" dirty="0"/>
              <a:t> </a:t>
            </a:r>
            <a:r>
              <a:rPr lang="sl-SI" sz="2800" dirty="0" err="1"/>
              <a:t>later</a:t>
            </a:r>
            <a:r>
              <a:rPr lang="sl-SI" sz="2800" dirty="0"/>
              <a:t> (</a:t>
            </a:r>
            <a:r>
              <a:rPr lang="sl-SI" sz="2800" dirty="0" err="1"/>
              <a:t>I'll</a:t>
            </a:r>
            <a:r>
              <a:rPr lang="sl-SI" sz="2800" dirty="0"/>
              <a:t> ..)</a:t>
            </a:r>
            <a:endParaRPr lang="en-GB" sz="2800" dirty="0"/>
          </a:p>
          <a:p>
            <a:pPr marL="0" lvl="0" indent="0">
              <a:buNone/>
            </a:pP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come (</a:t>
            </a:r>
            <a:r>
              <a:rPr lang="sl-SI" sz="2800" dirty="0" err="1"/>
              <a:t>you'll</a:t>
            </a:r>
            <a:r>
              <a:rPr lang="sl-SI" sz="2800" dirty="0"/>
              <a:t>..)</a:t>
            </a:r>
            <a:endParaRPr lang="en-GB" sz="2800" dirty="0"/>
          </a:p>
          <a:p>
            <a:pPr marL="0" lvl="0" indent="0">
              <a:buNone/>
            </a:pPr>
            <a:r>
              <a:rPr lang="sl-SI" sz="2800" dirty="0"/>
              <a:t>It </a:t>
            </a:r>
            <a:r>
              <a:rPr lang="sl-SI" sz="2800" dirty="0" err="1"/>
              <a:t>will</a:t>
            </a:r>
            <a:r>
              <a:rPr lang="sl-SI" sz="2800" dirty="0"/>
              <a:t> </a:t>
            </a:r>
            <a:r>
              <a:rPr lang="sl-SI" sz="2800" dirty="0" err="1"/>
              <a:t>rain</a:t>
            </a:r>
            <a:r>
              <a:rPr lang="sl-SI" sz="2800" dirty="0"/>
              <a:t> </a:t>
            </a:r>
            <a:r>
              <a:rPr lang="sl-SI" sz="2800" dirty="0" err="1"/>
              <a:t>tomorrow</a:t>
            </a:r>
            <a:r>
              <a:rPr lang="sl-SI" sz="2800" dirty="0"/>
              <a:t> (</a:t>
            </a:r>
            <a:r>
              <a:rPr lang="sl-SI" sz="2800" dirty="0" err="1"/>
              <a:t>it'll</a:t>
            </a:r>
            <a:r>
              <a:rPr lang="sl-SI" sz="2800" dirty="0"/>
              <a:t>)</a:t>
            </a:r>
            <a:endParaRPr lang="en-GB" sz="2800" dirty="0"/>
          </a:p>
          <a:p>
            <a:pPr marL="0" lvl="0" indent="0">
              <a:buNone/>
            </a:pPr>
            <a:r>
              <a:rPr lang="sl-SI" sz="2800" dirty="0" err="1"/>
              <a:t>She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be late (</a:t>
            </a:r>
            <a:r>
              <a:rPr lang="sl-SI" sz="2800" dirty="0" err="1"/>
              <a:t>she'll</a:t>
            </a:r>
            <a:r>
              <a:rPr lang="sl-SI" sz="2800" dirty="0"/>
              <a:t>..)</a:t>
            </a:r>
            <a:endParaRPr lang="en-GB" sz="2800" dirty="0"/>
          </a:p>
          <a:p>
            <a:pPr marL="0" lvl="0" indent="0">
              <a:buNone/>
            </a:pPr>
            <a:r>
              <a:rPr lang="sl-SI" sz="2800" dirty="0"/>
              <a:t>He </a:t>
            </a:r>
            <a:r>
              <a:rPr lang="sl-SI" sz="2800" dirty="0" err="1"/>
              <a:t>will</a:t>
            </a:r>
            <a:r>
              <a:rPr lang="sl-SI" sz="2800" dirty="0"/>
              <a:t> </a:t>
            </a:r>
            <a:r>
              <a:rPr lang="sl-SI" sz="2800" dirty="0" err="1"/>
              <a:t>help</a:t>
            </a:r>
            <a:r>
              <a:rPr lang="sl-SI" sz="2800" dirty="0"/>
              <a:t> </a:t>
            </a:r>
            <a:r>
              <a:rPr lang="sl-SI" sz="2800" dirty="0" err="1"/>
              <a:t>us</a:t>
            </a:r>
            <a:r>
              <a:rPr lang="sl-SI" sz="2800" dirty="0"/>
              <a:t> </a:t>
            </a:r>
            <a:r>
              <a:rPr lang="sl-SI" sz="2800" dirty="0" err="1"/>
              <a:t>later</a:t>
            </a:r>
            <a:r>
              <a:rPr lang="sl-SI" sz="2800" dirty="0"/>
              <a:t> (</a:t>
            </a:r>
            <a:r>
              <a:rPr lang="sl-SI" sz="2800" dirty="0" err="1"/>
              <a:t>he'll</a:t>
            </a:r>
            <a:r>
              <a:rPr lang="sl-SI" sz="2800" dirty="0"/>
              <a:t>..)</a:t>
            </a:r>
            <a:endParaRPr lang="en-GB" sz="2800" dirty="0"/>
          </a:p>
          <a:p>
            <a:pPr marL="0" lvl="0" indent="0">
              <a:buNone/>
            </a:pPr>
            <a:r>
              <a:rPr lang="sl-SI" sz="2800" dirty="0" err="1"/>
              <a:t>We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</a:t>
            </a:r>
            <a:r>
              <a:rPr lang="sl-SI" sz="2800" dirty="0" err="1"/>
              <a:t>get</a:t>
            </a:r>
            <a:r>
              <a:rPr lang="sl-SI" sz="2800" dirty="0"/>
              <a:t> </a:t>
            </a:r>
            <a:r>
              <a:rPr lang="sl-SI" sz="2800" dirty="0" err="1"/>
              <a:t>married</a:t>
            </a:r>
            <a:r>
              <a:rPr lang="sl-SI" sz="2800" dirty="0"/>
              <a:t> in September (</a:t>
            </a:r>
            <a:r>
              <a:rPr lang="sl-SI" sz="2800" dirty="0" err="1"/>
              <a:t>we'll</a:t>
            </a:r>
            <a:r>
              <a:rPr lang="sl-SI" sz="2800" dirty="0"/>
              <a:t>)</a:t>
            </a:r>
            <a:endParaRPr lang="en-GB" sz="2800" dirty="0"/>
          </a:p>
          <a:p>
            <a:pPr marL="0" lvl="0" indent="0">
              <a:buNone/>
            </a:pPr>
            <a:r>
              <a:rPr lang="sl-SI" sz="2800" dirty="0" err="1"/>
              <a:t>They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</a:t>
            </a:r>
            <a:r>
              <a:rPr lang="sl-SI" sz="2800" dirty="0" err="1"/>
              <a:t>cook</a:t>
            </a:r>
            <a:r>
              <a:rPr lang="sl-SI" sz="2800" dirty="0"/>
              <a:t> </a:t>
            </a:r>
            <a:r>
              <a:rPr lang="sl-SI" sz="2800" dirty="0" err="1"/>
              <a:t>dinner</a:t>
            </a:r>
            <a:r>
              <a:rPr lang="sl-SI" sz="2800" dirty="0"/>
              <a:t> (</a:t>
            </a:r>
            <a:r>
              <a:rPr lang="sl-SI" sz="2800" dirty="0" err="1"/>
              <a:t>they'll</a:t>
            </a:r>
            <a:r>
              <a:rPr lang="sl-SI" sz="2800" dirty="0"/>
              <a:t>..)</a:t>
            </a:r>
            <a:endParaRPr lang="en-GB" sz="2800" dirty="0"/>
          </a:p>
          <a:p>
            <a:pPr marL="0" lvl="0" indent="0">
              <a:buNone/>
            </a:pPr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277821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FUTURE SIMPLE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5073806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sl-SI" sz="2800" dirty="0" smtClean="0"/>
              <a:t>WILL + NOT + nedoločnik glagola</a:t>
            </a:r>
          </a:p>
          <a:p>
            <a:pPr marL="0" lvl="0" indent="0">
              <a:buNone/>
            </a:pPr>
            <a:endParaRPr lang="sl-SI" sz="2800" dirty="0" smtClean="0"/>
          </a:p>
          <a:p>
            <a:pPr marL="0" lvl="0" indent="0">
              <a:buNone/>
            </a:pPr>
            <a:r>
              <a:rPr lang="sl-SI" sz="2800" dirty="0"/>
              <a:t>-</a:t>
            </a:r>
            <a:endParaRPr lang="sl-SI" sz="2800" dirty="0" smtClean="0"/>
          </a:p>
          <a:p>
            <a:pPr marL="0" lvl="0" indent="0">
              <a:buNone/>
            </a:pPr>
            <a:endParaRPr lang="sl-SI" sz="2800" dirty="0"/>
          </a:p>
          <a:p>
            <a:pPr marL="0" lvl="0" indent="0">
              <a:buNone/>
            </a:pPr>
            <a:r>
              <a:rPr lang="sl-SI" sz="2800" dirty="0"/>
              <a:t>I </a:t>
            </a:r>
            <a:r>
              <a:rPr lang="sl-SI" sz="2800" dirty="0" err="1"/>
              <a:t>will</a:t>
            </a:r>
            <a:r>
              <a:rPr lang="sl-SI" sz="2800" dirty="0"/>
              <a:t> not go (I </a:t>
            </a:r>
            <a:r>
              <a:rPr lang="sl-SI" sz="2800" dirty="0" err="1"/>
              <a:t>won't</a:t>
            </a:r>
            <a:r>
              <a:rPr lang="sl-SI" sz="2800" dirty="0"/>
              <a:t> ..)</a:t>
            </a:r>
            <a:endParaRPr lang="en-GB" sz="2800" dirty="0"/>
          </a:p>
          <a:p>
            <a:pPr marL="0" lvl="0" indent="0">
              <a:buNone/>
            </a:pP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not be late (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won't</a:t>
            </a:r>
            <a:r>
              <a:rPr lang="sl-SI" sz="2800" dirty="0"/>
              <a:t> ..)</a:t>
            </a:r>
            <a:endParaRPr lang="en-GB" sz="2800" dirty="0"/>
          </a:p>
          <a:p>
            <a:pPr marL="0" lvl="0" indent="0">
              <a:buNone/>
            </a:pPr>
            <a:r>
              <a:rPr lang="sl-SI" sz="2800" dirty="0"/>
              <a:t>It </a:t>
            </a:r>
            <a:r>
              <a:rPr lang="sl-SI" sz="2800" dirty="0" err="1"/>
              <a:t>will</a:t>
            </a:r>
            <a:r>
              <a:rPr lang="sl-SI" sz="2800" dirty="0"/>
              <a:t> not </a:t>
            </a:r>
            <a:r>
              <a:rPr lang="sl-SI" sz="2800" dirty="0" err="1"/>
              <a:t>snow</a:t>
            </a:r>
            <a:r>
              <a:rPr lang="sl-SI" sz="2800" dirty="0"/>
              <a:t> </a:t>
            </a:r>
            <a:r>
              <a:rPr lang="sl-SI" sz="2800" dirty="0" err="1"/>
              <a:t>tomorrow</a:t>
            </a:r>
            <a:r>
              <a:rPr lang="sl-SI" sz="2800" dirty="0"/>
              <a:t> (it </a:t>
            </a:r>
            <a:r>
              <a:rPr lang="sl-SI" sz="2800" dirty="0" err="1"/>
              <a:t>won't</a:t>
            </a:r>
            <a:r>
              <a:rPr lang="sl-SI" sz="2800" dirty="0"/>
              <a:t>..)</a:t>
            </a:r>
            <a:endParaRPr lang="en-GB" sz="2800" dirty="0"/>
          </a:p>
          <a:p>
            <a:pPr marL="0" lvl="0" indent="0">
              <a:buNone/>
            </a:pPr>
            <a:r>
              <a:rPr lang="sl-SI" sz="2800" dirty="0" err="1"/>
              <a:t>She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not </a:t>
            </a:r>
            <a:r>
              <a:rPr lang="sl-SI" sz="2800" dirty="0" err="1"/>
              <a:t>get</a:t>
            </a:r>
            <a:r>
              <a:rPr lang="sl-SI" sz="2800" dirty="0"/>
              <a:t>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job</a:t>
            </a:r>
            <a:r>
              <a:rPr lang="sl-SI" sz="2800" dirty="0"/>
              <a:t> (</a:t>
            </a:r>
            <a:r>
              <a:rPr lang="sl-SI" sz="2800" dirty="0" err="1"/>
              <a:t>she</a:t>
            </a:r>
            <a:r>
              <a:rPr lang="sl-SI" sz="2800" dirty="0"/>
              <a:t> </a:t>
            </a:r>
            <a:r>
              <a:rPr lang="sl-SI" sz="2800" dirty="0" err="1"/>
              <a:t>won't</a:t>
            </a:r>
            <a:r>
              <a:rPr lang="sl-SI" sz="2800" dirty="0"/>
              <a:t>..)</a:t>
            </a:r>
            <a:endParaRPr lang="en-GB" sz="2800" dirty="0"/>
          </a:p>
          <a:p>
            <a:pPr marL="0" lvl="0" indent="0">
              <a:buNone/>
            </a:pPr>
            <a:r>
              <a:rPr lang="sl-SI" sz="2800" dirty="0"/>
              <a:t>He </a:t>
            </a:r>
            <a:r>
              <a:rPr lang="sl-SI" sz="2800" dirty="0" err="1"/>
              <a:t>will</a:t>
            </a:r>
            <a:r>
              <a:rPr lang="sl-SI" sz="2800" dirty="0"/>
              <a:t> not </a:t>
            </a:r>
            <a:r>
              <a:rPr lang="sl-SI" sz="2800" dirty="0" err="1"/>
              <a:t>pass</a:t>
            </a:r>
            <a:r>
              <a:rPr lang="sl-SI" sz="2800" dirty="0"/>
              <a:t>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exam</a:t>
            </a:r>
            <a:r>
              <a:rPr lang="sl-SI" sz="2800" dirty="0"/>
              <a:t> (he </a:t>
            </a:r>
            <a:r>
              <a:rPr lang="sl-SI" sz="2800" dirty="0" err="1"/>
              <a:t>won't</a:t>
            </a:r>
            <a:r>
              <a:rPr lang="sl-SI" sz="2800" dirty="0"/>
              <a:t> ..)</a:t>
            </a:r>
            <a:endParaRPr lang="en-GB" sz="2800" dirty="0"/>
          </a:p>
          <a:p>
            <a:pPr marL="0" lvl="0" indent="0">
              <a:buNone/>
            </a:pPr>
            <a:r>
              <a:rPr lang="sl-SI" sz="2800" dirty="0" err="1"/>
              <a:t>We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not come (</a:t>
            </a:r>
            <a:r>
              <a:rPr lang="sl-SI" sz="2800" dirty="0" err="1"/>
              <a:t>we</a:t>
            </a:r>
            <a:r>
              <a:rPr lang="sl-SI" sz="2800" dirty="0"/>
              <a:t> </a:t>
            </a:r>
            <a:r>
              <a:rPr lang="sl-SI" sz="2800" dirty="0" err="1"/>
              <a:t>won't</a:t>
            </a:r>
            <a:r>
              <a:rPr lang="sl-SI" sz="2800" dirty="0"/>
              <a:t>..)</a:t>
            </a:r>
            <a:endParaRPr lang="en-GB" sz="2800" dirty="0"/>
          </a:p>
          <a:p>
            <a:pPr marL="0" lvl="0" indent="0">
              <a:buNone/>
            </a:pPr>
            <a:r>
              <a:rPr lang="sl-SI" sz="2800" dirty="0" err="1"/>
              <a:t>They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not stop (</a:t>
            </a:r>
            <a:r>
              <a:rPr lang="sl-SI" sz="2800" dirty="0" err="1"/>
              <a:t>they</a:t>
            </a:r>
            <a:r>
              <a:rPr lang="sl-SI" sz="2800" dirty="0"/>
              <a:t> </a:t>
            </a:r>
            <a:r>
              <a:rPr lang="sl-SI" sz="2800" dirty="0" err="1"/>
              <a:t>won't</a:t>
            </a:r>
            <a:r>
              <a:rPr lang="sl-SI" sz="2800" dirty="0"/>
              <a:t> ..)</a:t>
            </a:r>
            <a:endParaRPr lang="en-GB" sz="2800" dirty="0"/>
          </a:p>
          <a:p>
            <a:pPr marL="0" lvl="0" indent="0">
              <a:buNone/>
            </a:pPr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368767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FUTURE SIMPLE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507380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sl-SI" sz="2800" dirty="0" smtClean="0"/>
              <a:t>YES/NO ?</a:t>
            </a:r>
          </a:p>
          <a:p>
            <a:pPr marL="0" lvl="0" indent="0">
              <a:buNone/>
            </a:pPr>
            <a:endParaRPr lang="sl-SI" sz="2800" dirty="0" smtClean="0"/>
          </a:p>
          <a:p>
            <a:pPr marL="0" indent="0">
              <a:buNone/>
            </a:pPr>
            <a:r>
              <a:rPr lang="sl-SI" sz="2800" dirty="0"/>
              <a:t>Will I go?</a:t>
            </a:r>
            <a:endParaRPr lang="en-GB" sz="2800" dirty="0"/>
          </a:p>
          <a:p>
            <a:pPr marL="0" indent="0">
              <a:buNone/>
            </a:pPr>
            <a:r>
              <a:rPr lang="sl-SI" sz="2800" dirty="0"/>
              <a:t>Will </a:t>
            </a:r>
            <a:r>
              <a:rPr lang="sl-SI" sz="2800" dirty="0" err="1"/>
              <a:t>you</a:t>
            </a:r>
            <a:r>
              <a:rPr lang="sl-SI" sz="2800" dirty="0"/>
              <a:t> come </a:t>
            </a:r>
            <a:r>
              <a:rPr lang="sl-SI" sz="2800" dirty="0" err="1"/>
              <a:t>early</a:t>
            </a:r>
            <a:r>
              <a:rPr lang="sl-SI" sz="2800" dirty="0"/>
              <a:t>?</a:t>
            </a:r>
            <a:endParaRPr lang="en-GB" sz="2800" dirty="0"/>
          </a:p>
          <a:p>
            <a:pPr marL="0" indent="0">
              <a:buNone/>
            </a:pPr>
            <a:r>
              <a:rPr lang="sl-SI" sz="2800" dirty="0"/>
              <a:t>Will it be </a:t>
            </a:r>
            <a:r>
              <a:rPr lang="sl-SI" sz="2800" dirty="0" err="1"/>
              <a:t>cold</a:t>
            </a:r>
            <a:r>
              <a:rPr lang="sl-SI" sz="2800" dirty="0"/>
              <a:t>?</a:t>
            </a:r>
            <a:endParaRPr lang="en-GB" sz="2800" dirty="0"/>
          </a:p>
          <a:p>
            <a:pPr marL="0" indent="0">
              <a:buNone/>
            </a:pPr>
            <a:r>
              <a:rPr lang="sl-SI" sz="2800" dirty="0"/>
              <a:t>Will </a:t>
            </a:r>
            <a:r>
              <a:rPr lang="sl-SI" sz="2800" dirty="0" err="1"/>
              <a:t>she</a:t>
            </a:r>
            <a:r>
              <a:rPr lang="sl-SI" sz="2800" dirty="0"/>
              <a:t> dance?</a:t>
            </a:r>
            <a:endParaRPr lang="en-GB" sz="2800" dirty="0"/>
          </a:p>
          <a:p>
            <a:pPr marL="0" indent="0">
              <a:buNone/>
            </a:pPr>
            <a:r>
              <a:rPr lang="sl-SI" sz="2800" dirty="0"/>
              <a:t>Will he </a:t>
            </a:r>
            <a:r>
              <a:rPr lang="sl-SI" sz="2800" dirty="0" err="1"/>
              <a:t>arrive</a:t>
            </a:r>
            <a:r>
              <a:rPr lang="sl-SI" sz="2800" dirty="0"/>
              <a:t> </a:t>
            </a:r>
            <a:r>
              <a:rPr lang="sl-SI" sz="2800" dirty="0" err="1"/>
              <a:t>soon</a:t>
            </a:r>
            <a:r>
              <a:rPr lang="sl-SI" sz="2800" dirty="0"/>
              <a:t>?</a:t>
            </a:r>
            <a:endParaRPr lang="en-GB" sz="2800" dirty="0"/>
          </a:p>
          <a:p>
            <a:pPr marL="0" indent="0">
              <a:buNone/>
            </a:pPr>
            <a:r>
              <a:rPr lang="sl-SI" sz="2800" dirty="0"/>
              <a:t>Will </a:t>
            </a:r>
            <a:r>
              <a:rPr lang="sl-SI" sz="2800" dirty="0" err="1"/>
              <a:t>we</a:t>
            </a:r>
            <a:r>
              <a:rPr lang="sl-SI" sz="2800" dirty="0"/>
              <a:t> </a:t>
            </a:r>
            <a:r>
              <a:rPr lang="sl-SI" sz="2800" dirty="0" err="1"/>
              <a:t>cook</a:t>
            </a:r>
            <a:r>
              <a:rPr lang="sl-SI" sz="2800" dirty="0"/>
              <a:t>?</a:t>
            </a:r>
            <a:endParaRPr lang="en-GB" sz="2800" dirty="0"/>
          </a:p>
          <a:p>
            <a:pPr marL="0" indent="0">
              <a:buNone/>
            </a:pPr>
            <a:r>
              <a:rPr lang="sl-SI" sz="2800" dirty="0"/>
              <a:t>Will </a:t>
            </a:r>
            <a:r>
              <a:rPr lang="sl-SI" sz="2800" dirty="0" err="1"/>
              <a:t>they</a:t>
            </a:r>
            <a:r>
              <a:rPr lang="sl-SI" sz="2800" dirty="0"/>
              <a:t> </a:t>
            </a:r>
            <a:r>
              <a:rPr lang="sl-SI" sz="2800" dirty="0" err="1"/>
              <a:t>leave</a:t>
            </a:r>
            <a:r>
              <a:rPr lang="sl-SI" sz="2800" dirty="0"/>
              <a:t>?</a:t>
            </a:r>
            <a:endParaRPr lang="en-GB" sz="2800" dirty="0"/>
          </a:p>
          <a:p>
            <a:pPr marL="0" lvl="0" indent="0">
              <a:buNone/>
            </a:pPr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106011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FUTURE SIMPLE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507380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sl-SI" sz="2800" dirty="0" smtClean="0"/>
              <a:t>WH ?</a:t>
            </a:r>
          </a:p>
          <a:p>
            <a:pPr marL="0" lvl="0" indent="0">
              <a:buNone/>
            </a:pPr>
            <a:endParaRPr lang="sl-SI" sz="2800" dirty="0" smtClean="0"/>
          </a:p>
          <a:p>
            <a:pPr marL="0" lvl="0" indent="0">
              <a:buNone/>
            </a:pPr>
            <a:r>
              <a:rPr lang="sl-SI" sz="2800" dirty="0" err="1"/>
              <a:t>Where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I go?</a:t>
            </a:r>
            <a:endParaRPr lang="en-GB" sz="2800" dirty="0"/>
          </a:p>
          <a:p>
            <a:pPr marL="0" lvl="0" indent="0">
              <a:buNone/>
            </a:pPr>
            <a:r>
              <a:rPr lang="sl-SI" sz="2800" dirty="0" err="1"/>
              <a:t>Why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</a:t>
            </a:r>
            <a:r>
              <a:rPr lang="sl-SI" sz="2800" dirty="0" err="1"/>
              <a:t>you</a:t>
            </a:r>
            <a:r>
              <a:rPr lang="sl-SI" sz="2800" dirty="0"/>
              <a:t> come </a:t>
            </a:r>
            <a:r>
              <a:rPr lang="sl-SI" sz="2800" dirty="0" err="1"/>
              <a:t>early</a:t>
            </a:r>
            <a:r>
              <a:rPr lang="sl-SI" sz="2800" dirty="0"/>
              <a:t>?</a:t>
            </a:r>
            <a:endParaRPr lang="en-GB" sz="2800" dirty="0"/>
          </a:p>
          <a:p>
            <a:pPr marL="0" lvl="0" indent="0">
              <a:buNone/>
            </a:pPr>
            <a:r>
              <a:rPr lang="sl-SI" sz="2800" dirty="0" err="1"/>
              <a:t>When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it be </a:t>
            </a:r>
            <a:r>
              <a:rPr lang="sl-SI" sz="2800" dirty="0" err="1"/>
              <a:t>cold</a:t>
            </a:r>
            <a:r>
              <a:rPr lang="sl-SI" sz="2800" dirty="0"/>
              <a:t>?</a:t>
            </a:r>
            <a:endParaRPr lang="en-GB" sz="2800" dirty="0"/>
          </a:p>
          <a:p>
            <a:pPr marL="0" lvl="0" indent="0">
              <a:buNone/>
            </a:pPr>
            <a:r>
              <a:rPr lang="sl-SI" sz="2800" dirty="0" err="1"/>
              <a:t>Who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</a:t>
            </a:r>
            <a:r>
              <a:rPr lang="sl-SI" sz="2800" dirty="0" err="1"/>
              <a:t>she</a:t>
            </a:r>
            <a:r>
              <a:rPr lang="sl-SI" sz="2800" dirty="0"/>
              <a:t> dance </a:t>
            </a:r>
            <a:r>
              <a:rPr lang="sl-SI" sz="2800" dirty="0" err="1"/>
              <a:t>with</a:t>
            </a:r>
            <a:r>
              <a:rPr lang="sl-SI" sz="2800" dirty="0"/>
              <a:t>?</a:t>
            </a:r>
            <a:endParaRPr lang="en-GB" sz="2800" dirty="0"/>
          </a:p>
          <a:p>
            <a:pPr marL="0" lvl="0" indent="0">
              <a:buNone/>
            </a:pPr>
            <a:r>
              <a:rPr lang="sl-SI" sz="2800" dirty="0" err="1"/>
              <a:t>What</a:t>
            </a:r>
            <a:r>
              <a:rPr lang="sl-SI" sz="2800" dirty="0"/>
              <a:t> time </a:t>
            </a:r>
            <a:r>
              <a:rPr lang="sl-SI" sz="2800" dirty="0" err="1"/>
              <a:t>will</a:t>
            </a:r>
            <a:r>
              <a:rPr lang="sl-SI" sz="2800" dirty="0"/>
              <a:t> he </a:t>
            </a:r>
            <a:r>
              <a:rPr lang="sl-SI" sz="2800" dirty="0" err="1"/>
              <a:t>arrive</a:t>
            </a:r>
            <a:r>
              <a:rPr lang="sl-SI" sz="2800" dirty="0"/>
              <a:t>?</a:t>
            </a:r>
            <a:endParaRPr lang="en-GB" sz="2800" dirty="0"/>
          </a:p>
          <a:p>
            <a:pPr marL="0" lvl="0" indent="0">
              <a:buNone/>
            </a:pPr>
            <a:r>
              <a:rPr lang="sl-SI" sz="2800" dirty="0" err="1"/>
              <a:t>What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</a:t>
            </a:r>
            <a:r>
              <a:rPr lang="sl-SI" sz="2800" dirty="0" err="1"/>
              <a:t>we</a:t>
            </a:r>
            <a:r>
              <a:rPr lang="sl-SI" sz="2800" dirty="0"/>
              <a:t> </a:t>
            </a:r>
            <a:r>
              <a:rPr lang="sl-SI" sz="2800" dirty="0" err="1"/>
              <a:t>cook</a:t>
            </a:r>
            <a:r>
              <a:rPr lang="sl-SI" sz="2800" dirty="0"/>
              <a:t>?</a:t>
            </a:r>
            <a:endParaRPr lang="en-GB" sz="2800" dirty="0"/>
          </a:p>
          <a:p>
            <a:pPr marL="0" lvl="0" indent="0">
              <a:buNone/>
            </a:pPr>
            <a:r>
              <a:rPr lang="sl-SI" sz="2800" dirty="0" err="1"/>
              <a:t>When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</a:t>
            </a:r>
            <a:r>
              <a:rPr lang="sl-SI" sz="2800" dirty="0" err="1"/>
              <a:t>they</a:t>
            </a:r>
            <a:r>
              <a:rPr lang="sl-SI" sz="2800" dirty="0"/>
              <a:t> </a:t>
            </a:r>
            <a:r>
              <a:rPr lang="sl-SI" sz="2800" dirty="0" err="1"/>
              <a:t>leave</a:t>
            </a:r>
            <a:r>
              <a:rPr lang="sl-SI" sz="2800" dirty="0"/>
              <a:t>?</a:t>
            </a:r>
            <a:endParaRPr lang="en-GB" sz="2800" dirty="0"/>
          </a:p>
          <a:p>
            <a:pPr marL="0" lvl="0" indent="0">
              <a:buNone/>
            </a:pPr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226224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GOING TO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5073806"/>
          </a:xfrm>
        </p:spPr>
        <p:txBody>
          <a:bodyPr>
            <a:normAutofit fontScale="92500"/>
          </a:bodyPr>
          <a:lstStyle/>
          <a:p>
            <a:pPr marL="0" lvl="0" indent="0">
              <a:buNone/>
            </a:pPr>
            <a:r>
              <a:rPr lang="sl-SI" sz="2800" dirty="0" smtClean="0"/>
              <a:t>BE + GOING TO</a:t>
            </a:r>
          </a:p>
          <a:p>
            <a:pPr marL="0" lvl="0" indent="0">
              <a:buNone/>
            </a:pPr>
            <a:endParaRPr lang="sl-SI" sz="2800" dirty="0"/>
          </a:p>
          <a:p>
            <a:r>
              <a:rPr lang="sl-SI" sz="2800" dirty="0" smtClean="0"/>
              <a:t>Načrti za prihodnost, ki jih naredimo pred trenutkom govora (vnaprej)</a:t>
            </a:r>
          </a:p>
          <a:p>
            <a:pPr marL="0" lvl="0" indent="0">
              <a:buNone/>
            </a:pPr>
            <a:r>
              <a:rPr lang="sl-SI" sz="2800" dirty="0"/>
              <a:t>A: '</a:t>
            </a:r>
            <a:r>
              <a:rPr lang="sl-SI" sz="2800" dirty="0" err="1"/>
              <a:t>We've</a:t>
            </a:r>
            <a:r>
              <a:rPr lang="sl-SI" sz="2800" dirty="0"/>
              <a:t> run out </a:t>
            </a:r>
            <a:r>
              <a:rPr lang="sl-SI" sz="2800" dirty="0" err="1"/>
              <a:t>of</a:t>
            </a:r>
            <a:r>
              <a:rPr lang="sl-SI" sz="2800" dirty="0"/>
              <a:t> </a:t>
            </a:r>
            <a:r>
              <a:rPr lang="sl-SI" sz="2800" dirty="0" err="1"/>
              <a:t>milk</a:t>
            </a:r>
            <a:r>
              <a:rPr lang="sl-SI" sz="2800" dirty="0"/>
              <a:t>.'</a:t>
            </a:r>
            <a:br>
              <a:rPr lang="sl-SI" sz="2800" dirty="0"/>
            </a:br>
            <a:r>
              <a:rPr lang="sl-SI" sz="2800" dirty="0"/>
              <a:t>B: 'I know, </a:t>
            </a:r>
            <a:r>
              <a:rPr lang="sl-SI" sz="2800" dirty="0" err="1"/>
              <a:t>I'm</a:t>
            </a:r>
            <a:r>
              <a:rPr lang="sl-SI" sz="2800" dirty="0"/>
              <a:t> </a:t>
            </a:r>
            <a:r>
              <a:rPr lang="sl-SI" sz="2800" dirty="0" err="1"/>
              <a:t>going</a:t>
            </a:r>
            <a:r>
              <a:rPr lang="sl-SI" sz="2800" dirty="0"/>
              <a:t> to </a:t>
            </a:r>
            <a:r>
              <a:rPr lang="sl-SI" sz="2800" dirty="0" err="1"/>
              <a:t>buy</a:t>
            </a:r>
            <a:r>
              <a:rPr lang="sl-SI" sz="2800" dirty="0"/>
              <a:t> some</a:t>
            </a:r>
            <a:r>
              <a:rPr lang="sl-SI" sz="2800" dirty="0" smtClean="0"/>
              <a:t>.</a:t>
            </a:r>
          </a:p>
          <a:p>
            <a:pPr marL="0" lvl="0" indent="0">
              <a:buNone/>
            </a:pPr>
            <a:endParaRPr lang="sl-SI" sz="2800" dirty="0" smtClean="0"/>
          </a:p>
          <a:p>
            <a:r>
              <a:rPr lang="sl-SI" sz="2800" dirty="0" smtClean="0"/>
              <a:t>Predvidevanja za prihodnost na podlagi dokazov</a:t>
            </a:r>
          </a:p>
          <a:p>
            <a:pPr marL="0" indent="0">
              <a:buNone/>
            </a:pPr>
            <a:r>
              <a:rPr lang="sl-SI" sz="2800" dirty="0" err="1"/>
              <a:t>Look</a:t>
            </a:r>
            <a:r>
              <a:rPr lang="sl-SI" sz="2800" dirty="0"/>
              <a:t> at </a:t>
            </a:r>
            <a:r>
              <a:rPr lang="sl-SI" sz="2800" dirty="0" err="1"/>
              <a:t>those</a:t>
            </a:r>
            <a:r>
              <a:rPr lang="sl-SI" sz="2800" dirty="0"/>
              <a:t> </a:t>
            </a:r>
            <a:r>
              <a:rPr lang="sl-SI" sz="2800" dirty="0" err="1"/>
              <a:t>boys</a:t>
            </a:r>
            <a:r>
              <a:rPr lang="sl-SI" sz="2800" dirty="0"/>
              <a:t> </a:t>
            </a:r>
            <a:r>
              <a:rPr lang="sl-SI" sz="2800" dirty="0" err="1"/>
              <a:t>playing</a:t>
            </a:r>
            <a:r>
              <a:rPr lang="sl-SI" sz="2800" dirty="0"/>
              <a:t> </a:t>
            </a:r>
            <a:r>
              <a:rPr lang="sl-SI" sz="2800" dirty="0" err="1"/>
              <a:t>football</a:t>
            </a:r>
            <a:r>
              <a:rPr lang="sl-SI" sz="2800" dirty="0"/>
              <a:t>! </a:t>
            </a:r>
            <a:r>
              <a:rPr lang="sl-SI" sz="2800" dirty="0" err="1"/>
              <a:t>They're</a:t>
            </a:r>
            <a:r>
              <a:rPr lang="sl-SI" sz="2800" dirty="0"/>
              <a:t> </a:t>
            </a:r>
            <a:r>
              <a:rPr lang="sl-SI" sz="2800" dirty="0" err="1"/>
              <a:t>going</a:t>
            </a:r>
            <a:r>
              <a:rPr lang="sl-SI" sz="2800" dirty="0"/>
              <a:t> to </a:t>
            </a:r>
            <a:r>
              <a:rPr lang="sl-SI" sz="2800" dirty="0" err="1"/>
              <a:t>break</a:t>
            </a:r>
            <a:r>
              <a:rPr lang="sl-SI" sz="2800" dirty="0"/>
              <a:t>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window</a:t>
            </a:r>
            <a:r>
              <a:rPr lang="sl-SI" sz="2800" dirty="0" smtClean="0"/>
              <a:t>.</a:t>
            </a:r>
          </a:p>
          <a:p>
            <a:pPr marL="0" indent="0">
              <a:buNone/>
            </a:pPr>
            <a:r>
              <a:rPr lang="sl-SI" sz="2800" dirty="0" err="1" smtClean="0"/>
              <a:t>Look</a:t>
            </a:r>
            <a:r>
              <a:rPr lang="sl-SI" sz="2800" dirty="0" smtClean="0"/>
              <a:t> at </a:t>
            </a:r>
            <a:r>
              <a:rPr lang="sl-SI" sz="2800" dirty="0" err="1" smtClean="0"/>
              <a:t>the</a:t>
            </a:r>
            <a:r>
              <a:rPr lang="sl-SI" sz="2800" dirty="0" smtClean="0"/>
              <a:t> </a:t>
            </a:r>
            <a:r>
              <a:rPr lang="sl-SI" sz="2800" dirty="0" err="1" smtClean="0"/>
              <a:t>clouds</a:t>
            </a:r>
            <a:r>
              <a:rPr lang="sl-SI" sz="2800" dirty="0" smtClean="0"/>
              <a:t>! </a:t>
            </a:r>
            <a:r>
              <a:rPr lang="sl-SI" sz="2800" dirty="0" err="1" smtClean="0"/>
              <a:t>It‘s</a:t>
            </a:r>
            <a:r>
              <a:rPr lang="sl-SI" sz="2800" dirty="0" smtClean="0"/>
              <a:t> </a:t>
            </a:r>
            <a:r>
              <a:rPr lang="sl-SI" sz="2800" dirty="0" err="1" smtClean="0"/>
              <a:t>going</a:t>
            </a:r>
            <a:r>
              <a:rPr lang="sl-SI" sz="2800" dirty="0" smtClean="0"/>
              <a:t> to </a:t>
            </a:r>
            <a:r>
              <a:rPr lang="sl-SI" sz="2800" dirty="0" err="1" smtClean="0"/>
              <a:t>rain</a:t>
            </a:r>
            <a:r>
              <a:rPr lang="sl-SI" sz="2800" dirty="0" smtClean="0"/>
              <a:t>.</a:t>
            </a:r>
            <a:endParaRPr lang="sl-SI" sz="2800" dirty="0"/>
          </a:p>
          <a:p>
            <a:pPr marL="0" lvl="0" indent="0">
              <a:buNone/>
            </a:pPr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355610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FUTURE CONTINUOUS - USE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5073806"/>
          </a:xfrm>
        </p:spPr>
        <p:txBody>
          <a:bodyPr>
            <a:normAutofit/>
          </a:bodyPr>
          <a:lstStyle/>
          <a:p>
            <a:r>
              <a:rPr lang="sl-SI" sz="2800" dirty="0" smtClean="0"/>
              <a:t>Dejanje v prihodnosti, ki ga bo prekinilo drugo dejanje ali čas</a:t>
            </a:r>
          </a:p>
          <a:p>
            <a:pPr marL="0" indent="0">
              <a:buNone/>
            </a:pPr>
            <a:r>
              <a:rPr lang="sl-SI" sz="2800" dirty="0"/>
              <a:t>I’'</a:t>
            </a:r>
            <a:r>
              <a:rPr lang="sl-SI" sz="2800" dirty="0" err="1"/>
              <a:t>ll</a:t>
            </a:r>
            <a:r>
              <a:rPr lang="sl-SI" sz="2800" dirty="0"/>
              <a:t> be </a:t>
            </a:r>
            <a:r>
              <a:rPr lang="sl-SI" sz="2800" dirty="0" err="1"/>
              <a:t>waiting</a:t>
            </a:r>
            <a:r>
              <a:rPr lang="sl-SI" sz="2800" dirty="0"/>
              <a:t> </a:t>
            </a:r>
            <a:r>
              <a:rPr lang="sl-SI" sz="2800" dirty="0" err="1"/>
              <a:t>when</a:t>
            </a:r>
            <a:r>
              <a:rPr lang="sl-SI" sz="2800" dirty="0"/>
              <a:t>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arrive</a:t>
            </a:r>
            <a:r>
              <a:rPr lang="sl-SI" sz="2800" dirty="0"/>
              <a:t>.</a:t>
            </a:r>
            <a:br>
              <a:rPr lang="sl-SI" sz="2800" dirty="0"/>
            </a:br>
            <a:r>
              <a:rPr lang="sl-SI" sz="2800" dirty="0"/>
              <a:t>At </a:t>
            </a:r>
            <a:r>
              <a:rPr lang="sl-SI" sz="2800" dirty="0" err="1"/>
              <a:t>eight</a:t>
            </a:r>
            <a:r>
              <a:rPr lang="sl-SI" sz="2800" dirty="0"/>
              <a:t> </a:t>
            </a:r>
            <a:r>
              <a:rPr lang="sl-SI" sz="2800" dirty="0" err="1"/>
              <a:t>o’clock</a:t>
            </a:r>
            <a:r>
              <a:rPr lang="sl-SI" sz="2800" dirty="0"/>
              <a:t>, I’'</a:t>
            </a:r>
            <a:r>
              <a:rPr lang="sl-SI" sz="2800" dirty="0" err="1"/>
              <a:t>ll</a:t>
            </a:r>
            <a:r>
              <a:rPr lang="sl-SI" sz="2800" dirty="0"/>
              <a:t> be </a:t>
            </a:r>
            <a:r>
              <a:rPr lang="sl-SI" sz="2800" dirty="0" err="1"/>
              <a:t>eating</a:t>
            </a:r>
            <a:r>
              <a:rPr lang="sl-SI" sz="2800" dirty="0"/>
              <a:t> </a:t>
            </a:r>
            <a:r>
              <a:rPr lang="sl-SI" sz="2800" dirty="0" err="1"/>
              <a:t>dinner</a:t>
            </a:r>
            <a:r>
              <a:rPr lang="sl-SI" sz="2800" dirty="0" smtClean="0"/>
              <a:t>.</a:t>
            </a:r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r>
              <a:rPr lang="sl-SI" sz="2800" dirty="0" smtClean="0"/>
              <a:t>**RABA ISTA KOT PRI PAST CONTINUOUS</a:t>
            </a:r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73582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FUTURE CONTINUOUS - USE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5073806"/>
          </a:xfrm>
        </p:spPr>
        <p:txBody>
          <a:bodyPr>
            <a:normAutofit/>
          </a:bodyPr>
          <a:lstStyle/>
          <a:p>
            <a:r>
              <a:rPr lang="sl-SI" sz="2800" dirty="0" smtClean="0"/>
              <a:t>Zaključeno dejanje v prihodnosti, ki se bo zgodilo ob normalnem poteku dogodkov</a:t>
            </a:r>
          </a:p>
          <a:p>
            <a:pPr marL="0" indent="0">
              <a:buNone/>
            </a:pPr>
            <a:r>
              <a:rPr lang="sl-SI" sz="2800" dirty="0"/>
              <a:t>The </a:t>
            </a:r>
            <a:r>
              <a:rPr lang="sl-SI" sz="2800" dirty="0" err="1"/>
              <a:t>Government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be </a:t>
            </a:r>
            <a:r>
              <a:rPr lang="sl-SI" sz="2800" dirty="0" err="1"/>
              <a:t>making</a:t>
            </a:r>
            <a:r>
              <a:rPr lang="sl-SI" sz="2800" dirty="0"/>
              <a:t> a </a:t>
            </a:r>
            <a:r>
              <a:rPr lang="sl-SI" sz="2800" dirty="0" err="1"/>
              <a:t>statement</a:t>
            </a:r>
            <a:r>
              <a:rPr lang="sl-SI" sz="2800" dirty="0"/>
              <a:t> </a:t>
            </a:r>
            <a:r>
              <a:rPr lang="sl-SI" sz="2800" dirty="0" err="1"/>
              <a:t>later</a:t>
            </a:r>
            <a:r>
              <a:rPr lang="sl-SI" sz="2800" dirty="0"/>
              <a:t>. </a:t>
            </a:r>
            <a:br>
              <a:rPr lang="sl-SI" sz="2800" dirty="0"/>
            </a:br>
            <a:r>
              <a:rPr lang="sl-SI" sz="2800" dirty="0"/>
              <a:t>Will </a:t>
            </a:r>
            <a:r>
              <a:rPr lang="sl-SI" sz="2800" dirty="0" err="1"/>
              <a:t>you</a:t>
            </a:r>
            <a:r>
              <a:rPr lang="sl-SI" sz="2800" dirty="0"/>
              <a:t> be </a:t>
            </a:r>
            <a:r>
              <a:rPr lang="sl-SI" sz="2800" dirty="0" err="1"/>
              <a:t>taking</a:t>
            </a:r>
            <a:r>
              <a:rPr lang="sl-SI" sz="2800" dirty="0"/>
              <a:t> </a:t>
            </a:r>
            <a:r>
              <a:rPr lang="sl-SI" sz="2800" dirty="0" err="1"/>
              <a:t>your</a:t>
            </a:r>
            <a:r>
              <a:rPr lang="sl-SI" sz="2800" dirty="0"/>
              <a:t> car to </a:t>
            </a:r>
            <a:r>
              <a:rPr lang="sl-SI" sz="2800" dirty="0" err="1"/>
              <a:t>the</a:t>
            </a:r>
            <a:r>
              <a:rPr lang="sl-SI" sz="2800" dirty="0"/>
              <a:t> meeting? (=</a:t>
            </a:r>
            <a:r>
              <a:rPr lang="sl-SI" sz="2800" dirty="0" err="1"/>
              <a:t>I'm</a:t>
            </a:r>
            <a:r>
              <a:rPr lang="sl-SI" sz="2800" dirty="0"/>
              <a:t> </a:t>
            </a:r>
            <a:r>
              <a:rPr lang="sl-SI" sz="2800" dirty="0" err="1"/>
              <a:t>asking</a:t>
            </a:r>
            <a:r>
              <a:rPr lang="sl-SI" sz="2800" dirty="0"/>
              <a:t> </a:t>
            </a:r>
            <a:r>
              <a:rPr lang="sl-SI" sz="2800" dirty="0" err="1"/>
              <a:t>very</a:t>
            </a:r>
            <a:r>
              <a:rPr lang="sl-SI" sz="2800" dirty="0"/>
              <a:t> </a:t>
            </a:r>
            <a:r>
              <a:rPr lang="sl-SI" sz="2800" dirty="0" err="1"/>
              <a:t>indirectly</a:t>
            </a:r>
            <a:r>
              <a:rPr lang="sl-SI" sz="2800" dirty="0"/>
              <a:t> </a:t>
            </a:r>
            <a:r>
              <a:rPr lang="sl-SI" sz="2800" dirty="0" err="1"/>
              <a:t>and</a:t>
            </a:r>
            <a:r>
              <a:rPr lang="sl-SI" sz="2800" dirty="0"/>
              <a:t> </a:t>
            </a:r>
            <a:r>
              <a:rPr lang="sl-SI" sz="2800" dirty="0" err="1"/>
              <a:t>politely</a:t>
            </a:r>
            <a:r>
              <a:rPr lang="sl-SI" sz="2800" dirty="0"/>
              <a:t> - </a:t>
            </a:r>
            <a:r>
              <a:rPr lang="sl-SI" sz="2800" dirty="0" err="1"/>
              <a:t>perhaps</a:t>
            </a:r>
            <a:r>
              <a:rPr lang="sl-SI" sz="2800" dirty="0"/>
              <a:t> I </a:t>
            </a:r>
            <a:r>
              <a:rPr lang="sl-SI" sz="2800" dirty="0" err="1"/>
              <a:t>want</a:t>
            </a:r>
            <a:r>
              <a:rPr lang="sl-SI" sz="2800" dirty="0"/>
              <a:t> to </a:t>
            </a:r>
            <a:r>
              <a:rPr lang="sl-SI" sz="2800" dirty="0" err="1"/>
              <a:t>get</a:t>
            </a:r>
            <a:r>
              <a:rPr lang="sl-SI" sz="2800" dirty="0"/>
              <a:t> a lift). </a:t>
            </a:r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368192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FUTURE CONTINUOUS - USE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5073806"/>
          </a:xfrm>
        </p:spPr>
        <p:txBody>
          <a:bodyPr>
            <a:normAutofit/>
          </a:bodyPr>
          <a:lstStyle/>
          <a:p>
            <a:r>
              <a:rPr lang="sl-SI" sz="2800" dirty="0" smtClean="0"/>
              <a:t>Če ugibamo o sedanjiškem dogajanju/dejanju</a:t>
            </a:r>
          </a:p>
          <a:p>
            <a:pPr marL="0" indent="0">
              <a:buNone/>
            </a:pPr>
            <a:r>
              <a:rPr lang="sl-SI" sz="2800" dirty="0" err="1"/>
              <a:t>My</a:t>
            </a:r>
            <a:r>
              <a:rPr lang="sl-SI" sz="2800" dirty="0"/>
              <a:t> </a:t>
            </a:r>
            <a:r>
              <a:rPr lang="sl-SI" sz="2800" dirty="0" err="1"/>
              <a:t>mother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be </a:t>
            </a:r>
            <a:r>
              <a:rPr lang="sl-SI" sz="2800" dirty="0" err="1"/>
              <a:t>working</a:t>
            </a:r>
            <a:r>
              <a:rPr lang="sl-SI" sz="2800" dirty="0"/>
              <a:t> </a:t>
            </a:r>
            <a:r>
              <a:rPr lang="sl-SI" sz="2800" dirty="0" err="1"/>
              <a:t>now</a:t>
            </a:r>
            <a:r>
              <a:rPr lang="sl-SI" sz="2800" dirty="0"/>
              <a:t> (= I </a:t>
            </a:r>
            <a:r>
              <a:rPr lang="sl-SI" sz="2800" dirty="0" err="1"/>
              <a:t>think</a:t>
            </a:r>
            <a:r>
              <a:rPr lang="sl-SI" sz="2800" dirty="0"/>
              <a:t> </a:t>
            </a:r>
            <a:r>
              <a:rPr lang="sl-SI" sz="2800" dirty="0" err="1"/>
              <a:t>she</a:t>
            </a:r>
            <a:r>
              <a:rPr lang="sl-SI" sz="2800" dirty="0"/>
              <a:t> is </a:t>
            </a:r>
            <a:r>
              <a:rPr lang="sl-SI" sz="2800" dirty="0" err="1"/>
              <a:t>working</a:t>
            </a:r>
            <a:r>
              <a:rPr lang="sl-SI" sz="2800" dirty="0"/>
              <a:t> </a:t>
            </a:r>
            <a:r>
              <a:rPr lang="sl-SI" sz="2800" dirty="0" err="1"/>
              <a:t>now</a:t>
            </a:r>
            <a:r>
              <a:rPr lang="sl-SI" sz="2800" dirty="0"/>
              <a:t>, </a:t>
            </a:r>
            <a:r>
              <a:rPr lang="sl-SI" sz="2800" dirty="0" err="1"/>
              <a:t>but</a:t>
            </a:r>
            <a:r>
              <a:rPr lang="sl-SI" sz="2800" dirty="0"/>
              <a:t> </a:t>
            </a:r>
            <a:r>
              <a:rPr lang="sl-SI" sz="2800" dirty="0" err="1"/>
              <a:t>I’'m</a:t>
            </a:r>
            <a:r>
              <a:rPr lang="sl-SI" sz="2800" dirty="0"/>
              <a:t> not </a:t>
            </a:r>
            <a:r>
              <a:rPr lang="sl-SI" sz="2800" dirty="0" err="1"/>
              <a:t>completely</a:t>
            </a:r>
            <a:r>
              <a:rPr lang="sl-SI" sz="2800" dirty="0"/>
              <a:t> </a:t>
            </a:r>
            <a:r>
              <a:rPr lang="sl-SI" sz="2800" dirty="0" err="1"/>
              <a:t>certain</a:t>
            </a:r>
            <a:r>
              <a:rPr lang="sl-SI" sz="2800" dirty="0"/>
              <a:t>).</a:t>
            </a:r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167138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SIMPLE - USE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lvl="0"/>
            <a:r>
              <a:rPr lang="sl-SI" sz="2800" dirty="0"/>
              <a:t>Situacija, ki je bolj ali manj stalna (oz. jo kot takšno dojemamo)</a:t>
            </a:r>
            <a:br>
              <a:rPr lang="sl-SI" sz="2800" dirty="0"/>
            </a:br>
            <a:r>
              <a:rPr lang="sl-SI" sz="2800" dirty="0" err="1"/>
              <a:t>Where</a:t>
            </a:r>
            <a:r>
              <a:rPr lang="sl-SI" sz="2800" dirty="0"/>
              <a:t> </a:t>
            </a:r>
            <a:r>
              <a:rPr lang="sl-SI" sz="2800" b="1" dirty="0"/>
              <a:t>do</a:t>
            </a:r>
            <a:r>
              <a:rPr lang="sl-SI" sz="2800" dirty="0"/>
              <a:t>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b="1" dirty="0"/>
              <a:t>live?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/>
              <a:t>She</a:t>
            </a:r>
            <a:r>
              <a:rPr lang="sl-SI" sz="2800" dirty="0"/>
              <a:t> </a:t>
            </a:r>
            <a:r>
              <a:rPr lang="sl-SI" sz="2800" b="1" dirty="0" err="1"/>
              <a:t>works</a:t>
            </a:r>
            <a:r>
              <a:rPr lang="sl-SI" sz="2800" dirty="0"/>
              <a:t> in a bank.</a:t>
            </a:r>
            <a:br>
              <a:rPr lang="sl-SI" sz="2800" dirty="0"/>
            </a:br>
            <a:r>
              <a:rPr lang="sl-SI" sz="2800" dirty="0" err="1"/>
              <a:t>They</a:t>
            </a:r>
            <a:r>
              <a:rPr lang="sl-SI" sz="2800" dirty="0"/>
              <a:t> </a:t>
            </a:r>
            <a:r>
              <a:rPr lang="sl-SI" sz="2800" b="1" dirty="0"/>
              <a:t>love</a:t>
            </a:r>
            <a:r>
              <a:rPr lang="sl-SI" sz="2800" dirty="0"/>
              <a:t> </a:t>
            </a:r>
            <a:r>
              <a:rPr lang="sl-SI" sz="2800" dirty="0" err="1"/>
              <a:t>coffee</a:t>
            </a:r>
            <a:r>
              <a:rPr lang="sl-SI" sz="2800" dirty="0"/>
              <a:t>.</a:t>
            </a:r>
            <a:br>
              <a:rPr lang="sl-SI" sz="2800" dirty="0"/>
            </a:br>
            <a:r>
              <a:rPr lang="sl-SI" sz="2800" dirty="0" err="1"/>
              <a:t>She</a:t>
            </a:r>
            <a:r>
              <a:rPr lang="sl-SI" sz="2800" dirty="0"/>
              <a:t> </a:t>
            </a:r>
            <a:r>
              <a:rPr lang="sl-SI" sz="2800" b="1" dirty="0" err="1"/>
              <a:t>has</a:t>
            </a:r>
            <a:r>
              <a:rPr lang="sl-SI" sz="2800" dirty="0"/>
              <a:t> </a:t>
            </a:r>
            <a:r>
              <a:rPr lang="sl-SI" sz="2800" dirty="0" err="1"/>
              <a:t>three</a:t>
            </a:r>
            <a:r>
              <a:rPr lang="sl-SI" sz="2800" dirty="0"/>
              <a:t> </a:t>
            </a:r>
            <a:r>
              <a:rPr lang="sl-SI" sz="2800" dirty="0" err="1"/>
              <a:t>children</a:t>
            </a:r>
            <a:r>
              <a:rPr lang="sl-SI" sz="2800" dirty="0"/>
              <a:t>.</a:t>
            </a:r>
            <a:br>
              <a:rPr lang="sl-SI" sz="2800" dirty="0"/>
            </a:br>
            <a:r>
              <a:rPr lang="sl-SI" sz="2800" dirty="0"/>
              <a:t>I </a:t>
            </a:r>
            <a:r>
              <a:rPr lang="sl-SI" sz="2800" b="1" dirty="0" err="1"/>
              <a:t>am</a:t>
            </a:r>
            <a:r>
              <a:rPr lang="sl-SI" sz="2800" dirty="0"/>
              <a:t> </a:t>
            </a:r>
            <a:r>
              <a:rPr lang="sl-SI" sz="2800" dirty="0" err="1"/>
              <a:t>married</a:t>
            </a:r>
            <a:r>
              <a:rPr lang="sl-SI" sz="2800" dirty="0"/>
              <a:t>.</a:t>
            </a:r>
            <a:br>
              <a:rPr lang="sl-SI" sz="2800" dirty="0"/>
            </a:br>
            <a:r>
              <a:rPr lang="sl-SI" sz="2800" dirty="0"/>
              <a:t>I </a:t>
            </a:r>
            <a:r>
              <a:rPr lang="sl-SI" sz="2800" b="1" dirty="0" err="1"/>
              <a:t>don't</a:t>
            </a:r>
            <a:r>
              <a:rPr lang="sl-SI" sz="2800" b="1" dirty="0"/>
              <a:t> like</a:t>
            </a:r>
            <a:r>
              <a:rPr lang="sl-SI" sz="2800" dirty="0"/>
              <a:t> </a:t>
            </a:r>
            <a:r>
              <a:rPr lang="sl-SI" sz="2800" dirty="0" err="1"/>
              <a:t>mushrooms</a:t>
            </a:r>
            <a:r>
              <a:rPr lang="sl-SI" sz="2800" dirty="0"/>
              <a:t>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46629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FUTURE CONTINUOUS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5073806"/>
          </a:xfrm>
        </p:spPr>
        <p:txBody>
          <a:bodyPr>
            <a:normAutofit/>
          </a:bodyPr>
          <a:lstStyle/>
          <a:p>
            <a:r>
              <a:rPr lang="sl-SI" sz="2800" dirty="0" smtClean="0"/>
              <a:t>WILL + BE + glagol + ING</a:t>
            </a:r>
          </a:p>
          <a:p>
            <a:pPr marL="0" indent="0">
              <a:buNone/>
            </a:pPr>
            <a:r>
              <a:rPr lang="sl-SI" sz="2800" dirty="0" smtClean="0"/>
              <a:t>At </a:t>
            </a:r>
            <a:r>
              <a:rPr lang="sl-SI" sz="2800" dirty="0"/>
              <a:t>10 </a:t>
            </a:r>
            <a:r>
              <a:rPr lang="sl-SI" sz="2800" dirty="0" err="1"/>
              <a:t>am</a:t>
            </a:r>
            <a:r>
              <a:rPr lang="sl-SI" sz="2800" dirty="0"/>
              <a:t> </a:t>
            </a:r>
            <a:r>
              <a:rPr lang="sl-SI" sz="2800" dirty="0" err="1"/>
              <a:t>tomorrow</a:t>
            </a:r>
            <a:r>
              <a:rPr lang="sl-SI" sz="2800" dirty="0"/>
              <a:t>, </a:t>
            </a:r>
            <a:endParaRPr lang="en-GB" sz="2800" dirty="0"/>
          </a:p>
          <a:p>
            <a:pPr lvl="0"/>
            <a:r>
              <a:rPr lang="sl-SI" sz="2800" dirty="0"/>
              <a:t>I </a:t>
            </a:r>
            <a:r>
              <a:rPr lang="sl-SI" sz="2800" dirty="0" err="1"/>
              <a:t>will</a:t>
            </a:r>
            <a:r>
              <a:rPr lang="sl-SI" sz="2800" dirty="0"/>
              <a:t> be </a:t>
            </a:r>
            <a:r>
              <a:rPr lang="sl-SI" sz="2800" dirty="0" err="1"/>
              <a:t>sleeping</a:t>
            </a:r>
            <a:endParaRPr lang="en-GB" sz="2800" dirty="0"/>
          </a:p>
          <a:p>
            <a:pPr lvl="0"/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be </a:t>
            </a:r>
            <a:r>
              <a:rPr lang="sl-SI" sz="2800" dirty="0" err="1"/>
              <a:t>working</a:t>
            </a:r>
            <a:endParaRPr lang="en-GB" sz="2800" dirty="0"/>
          </a:p>
          <a:p>
            <a:pPr lvl="0"/>
            <a:r>
              <a:rPr lang="sl-SI" sz="2800" dirty="0" err="1"/>
              <a:t>she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be </a:t>
            </a:r>
            <a:r>
              <a:rPr lang="sl-SI" sz="2800" dirty="0" err="1"/>
              <a:t>studying</a:t>
            </a:r>
            <a:endParaRPr lang="en-GB" sz="2800" dirty="0"/>
          </a:p>
          <a:p>
            <a:pPr lvl="0"/>
            <a:r>
              <a:rPr lang="sl-SI" sz="2800" dirty="0"/>
              <a:t>it </a:t>
            </a:r>
            <a:r>
              <a:rPr lang="sl-SI" sz="2800" dirty="0" err="1"/>
              <a:t>will</a:t>
            </a:r>
            <a:r>
              <a:rPr lang="sl-SI" sz="2800" dirty="0"/>
              <a:t> be </a:t>
            </a:r>
            <a:r>
              <a:rPr lang="sl-SI" sz="2800" dirty="0" err="1"/>
              <a:t>raining</a:t>
            </a:r>
            <a:endParaRPr lang="en-GB" sz="2800" dirty="0"/>
          </a:p>
          <a:p>
            <a:pPr lvl="0"/>
            <a:r>
              <a:rPr lang="sl-SI" sz="2800" dirty="0"/>
              <a:t>he </a:t>
            </a:r>
            <a:r>
              <a:rPr lang="sl-SI" sz="2800" dirty="0" err="1"/>
              <a:t>will</a:t>
            </a:r>
            <a:r>
              <a:rPr lang="sl-SI" sz="2800" dirty="0"/>
              <a:t> be </a:t>
            </a:r>
            <a:r>
              <a:rPr lang="sl-SI" sz="2800" dirty="0" err="1"/>
              <a:t>cooking</a:t>
            </a:r>
            <a:endParaRPr lang="en-GB" sz="2800" dirty="0"/>
          </a:p>
          <a:p>
            <a:pPr lvl="0"/>
            <a:r>
              <a:rPr lang="sl-SI" sz="2800" dirty="0" err="1"/>
              <a:t>we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be </a:t>
            </a:r>
            <a:r>
              <a:rPr lang="sl-SI" sz="2800" dirty="0" err="1"/>
              <a:t>eating</a:t>
            </a:r>
            <a:r>
              <a:rPr lang="sl-SI" sz="2800" dirty="0"/>
              <a:t> </a:t>
            </a:r>
            <a:r>
              <a:rPr lang="sl-SI" sz="2800" dirty="0" err="1"/>
              <a:t>breakfast</a:t>
            </a:r>
            <a:endParaRPr lang="en-GB" sz="2800" dirty="0"/>
          </a:p>
          <a:p>
            <a:pPr lvl="0"/>
            <a:r>
              <a:rPr lang="sl-SI" sz="2800" dirty="0" err="1"/>
              <a:t>they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be </a:t>
            </a:r>
            <a:r>
              <a:rPr lang="sl-SI" sz="2800" dirty="0" err="1"/>
              <a:t>travelling</a:t>
            </a:r>
            <a:endParaRPr lang="en-GB" sz="2800" dirty="0"/>
          </a:p>
          <a:p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389675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FUTURE CONTINUOUS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5073806"/>
          </a:xfrm>
        </p:spPr>
        <p:txBody>
          <a:bodyPr>
            <a:normAutofit fontScale="92500" lnSpcReduction="10000"/>
          </a:bodyPr>
          <a:lstStyle/>
          <a:p>
            <a:r>
              <a:rPr lang="sl-SI" sz="2800" dirty="0" smtClean="0"/>
              <a:t>WILL + NOT + BE + glagol + ING</a:t>
            </a:r>
          </a:p>
          <a:p>
            <a:endParaRPr lang="sl-SI" sz="2800" dirty="0" smtClean="0"/>
          </a:p>
          <a:p>
            <a:pPr marL="0" indent="0">
              <a:buNone/>
            </a:pPr>
            <a:r>
              <a:rPr lang="sl-SI" sz="2800" dirty="0" err="1"/>
              <a:t>When</a:t>
            </a:r>
            <a:r>
              <a:rPr lang="sl-SI" sz="2800" dirty="0"/>
              <a:t> John </a:t>
            </a:r>
            <a:r>
              <a:rPr lang="sl-SI" sz="2800" dirty="0" err="1"/>
              <a:t>gets</a:t>
            </a:r>
            <a:r>
              <a:rPr lang="sl-SI" sz="2800" dirty="0"/>
              <a:t> home, </a:t>
            </a:r>
            <a:endParaRPr lang="en-GB" sz="2800" dirty="0"/>
          </a:p>
          <a:p>
            <a:pPr lvl="0"/>
            <a:r>
              <a:rPr lang="sl-SI" sz="2800" dirty="0"/>
              <a:t>I </a:t>
            </a:r>
            <a:r>
              <a:rPr lang="sl-SI" sz="2800" dirty="0" err="1"/>
              <a:t>will</a:t>
            </a:r>
            <a:r>
              <a:rPr lang="sl-SI" sz="2800" dirty="0"/>
              <a:t> not be </a:t>
            </a:r>
            <a:r>
              <a:rPr lang="sl-SI" sz="2800" dirty="0" err="1"/>
              <a:t>working</a:t>
            </a:r>
            <a:r>
              <a:rPr lang="sl-SI" sz="2800" dirty="0"/>
              <a:t> (I </a:t>
            </a:r>
            <a:r>
              <a:rPr lang="sl-SI" sz="2800" dirty="0" err="1"/>
              <a:t>won't</a:t>
            </a:r>
            <a:r>
              <a:rPr lang="sl-SI" sz="2800" dirty="0"/>
              <a:t> be ..)</a:t>
            </a:r>
            <a:endParaRPr lang="en-GB" sz="2800" dirty="0"/>
          </a:p>
          <a:p>
            <a:pPr lvl="0"/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not be </a:t>
            </a:r>
            <a:r>
              <a:rPr lang="sl-SI" sz="2800" dirty="0" err="1"/>
              <a:t>reading</a:t>
            </a:r>
            <a:r>
              <a:rPr lang="sl-SI" sz="2800" dirty="0"/>
              <a:t> (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won't</a:t>
            </a:r>
            <a:r>
              <a:rPr lang="sl-SI" sz="2800" dirty="0"/>
              <a:t> be ..)</a:t>
            </a:r>
            <a:endParaRPr lang="en-GB" sz="2800" dirty="0"/>
          </a:p>
          <a:p>
            <a:pPr lvl="0"/>
            <a:r>
              <a:rPr lang="sl-SI" sz="2800" dirty="0"/>
              <a:t>he </a:t>
            </a:r>
            <a:r>
              <a:rPr lang="sl-SI" sz="2800" dirty="0" err="1"/>
              <a:t>will</a:t>
            </a:r>
            <a:r>
              <a:rPr lang="sl-SI" sz="2800" dirty="0"/>
              <a:t> not be </a:t>
            </a:r>
            <a:r>
              <a:rPr lang="sl-SI" sz="2800" dirty="0" err="1"/>
              <a:t>cooking</a:t>
            </a:r>
            <a:r>
              <a:rPr lang="sl-SI" sz="2800" dirty="0"/>
              <a:t> (he </a:t>
            </a:r>
            <a:r>
              <a:rPr lang="sl-SI" sz="2800" dirty="0" err="1"/>
              <a:t>won't</a:t>
            </a:r>
            <a:r>
              <a:rPr lang="sl-SI" sz="2800" dirty="0"/>
              <a:t> be ..)</a:t>
            </a:r>
            <a:endParaRPr lang="en-GB" sz="2800" dirty="0"/>
          </a:p>
          <a:p>
            <a:pPr lvl="0"/>
            <a:r>
              <a:rPr lang="sl-SI" sz="2800" dirty="0" err="1"/>
              <a:t>she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not be </a:t>
            </a:r>
            <a:r>
              <a:rPr lang="sl-SI" sz="2800" dirty="0" err="1"/>
              <a:t>studying</a:t>
            </a:r>
            <a:r>
              <a:rPr lang="sl-SI" sz="2800" dirty="0"/>
              <a:t> (</a:t>
            </a:r>
            <a:r>
              <a:rPr lang="sl-SI" sz="2800" dirty="0" err="1"/>
              <a:t>she</a:t>
            </a:r>
            <a:r>
              <a:rPr lang="sl-SI" sz="2800" dirty="0"/>
              <a:t> </a:t>
            </a:r>
            <a:r>
              <a:rPr lang="sl-SI" sz="2800" dirty="0" err="1"/>
              <a:t>won't</a:t>
            </a:r>
            <a:r>
              <a:rPr lang="sl-SI" sz="2800" dirty="0"/>
              <a:t> be ..)</a:t>
            </a:r>
            <a:endParaRPr lang="en-GB" sz="2800" dirty="0"/>
          </a:p>
          <a:p>
            <a:pPr lvl="0"/>
            <a:r>
              <a:rPr lang="sl-SI" sz="2800" dirty="0"/>
              <a:t>it </a:t>
            </a:r>
            <a:r>
              <a:rPr lang="sl-SI" sz="2800" dirty="0" err="1"/>
              <a:t>will</a:t>
            </a:r>
            <a:r>
              <a:rPr lang="sl-SI" sz="2800" dirty="0"/>
              <a:t> not be </a:t>
            </a:r>
            <a:r>
              <a:rPr lang="sl-SI" sz="2800" dirty="0" err="1"/>
              <a:t>snowing</a:t>
            </a:r>
            <a:r>
              <a:rPr lang="sl-SI" sz="2800" dirty="0"/>
              <a:t> (it </a:t>
            </a:r>
            <a:r>
              <a:rPr lang="sl-SI" sz="2800" dirty="0" err="1"/>
              <a:t>won't</a:t>
            </a:r>
            <a:r>
              <a:rPr lang="sl-SI" sz="2800" dirty="0"/>
              <a:t> be ..)</a:t>
            </a:r>
            <a:endParaRPr lang="en-GB" sz="2800" dirty="0"/>
          </a:p>
          <a:p>
            <a:pPr lvl="0"/>
            <a:r>
              <a:rPr lang="sl-SI" sz="2800" dirty="0" err="1"/>
              <a:t>we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not be </a:t>
            </a:r>
            <a:r>
              <a:rPr lang="sl-SI" sz="2800" dirty="0" err="1"/>
              <a:t>watching</a:t>
            </a:r>
            <a:r>
              <a:rPr lang="sl-SI" sz="2800" dirty="0"/>
              <a:t> TV (</a:t>
            </a:r>
            <a:r>
              <a:rPr lang="sl-SI" sz="2800" dirty="0" err="1"/>
              <a:t>we</a:t>
            </a:r>
            <a:r>
              <a:rPr lang="sl-SI" sz="2800" dirty="0"/>
              <a:t> </a:t>
            </a:r>
            <a:r>
              <a:rPr lang="sl-SI" sz="2800" dirty="0" err="1"/>
              <a:t>won't</a:t>
            </a:r>
            <a:r>
              <a:rPr lang="sl-SI" sz="2800" dirty="0"/>
              <a:t> be ..)</a:t>
            </a:r>
            <a:endParaRPr lang="en-GB" sz="2800" dirty="0"/>
          </a:p>
          <a:p>
            <a:pPr lvl="0"/>
            <a:r>
              <a:rPr lang="sl-SI" sz="2800" dirty="0" err="1"/>
              <a:t>they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not be </a:t>
            </a:r>
            <a:r>
              <a:rPr lang="sl-SI" sz="2800" dirty="0" err="1"/>
              <a:t>sleeping</a:t>
            </a:r>
            <a:r>
              <a:rPr lang="sl-SI" sz="2800" dirty="0"/>
              <a:t> (</a:t>
            </a:r>
            <a:r>
              <a:rPr lang="sl-SI" sz="2800" dirty="0" err="1"/>
              <a:t>they</a:t>
            </a:r>
            <a:r>
              <a:rPr lang="sl-SI" sz="2800" dirty="0"/>
              <a:t> </a:t>
            </a:r>
            <a:r>
              <a:rPr lang="sl-SI" sz="2800" dirty="0" err="1"/>
              <a:t>won't</a:t>
            </a:r>
            <a:r>
              <a:rPr lang="sl-SI" sz="2800" dirty="0"/>
              <a:t> be ..)</a:t>
            </a:r>
            <a:endParaRPr lang="en-GB" sz="2800" dirty="0"/>
          </a:p>
          <a:p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357383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FUTURE CONTINUOUS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5073806"/>
          </a:xfrm>
        </p:spPr>
        <p:txBody>
          <a:bodyPr>
            <a:normAutofit fontScale="92500" lnSpcReduction="10000"/>
          </a:bodyPr>
          <a:lstStyle/>
          <a:p>
            <a:r>
              <a:rPr lang="sl-SI" sz="2800" dirty="0" smtClean="0"/>
              <a:t>YES/NO ?</a:t>
            </a:r>
          </a:p>
          <a:p>
            <a:endParaRPr lang="sl-SI" sz="2800" dirty="0" smtClean="0"/>
          </a:p>
          <a:p>
            <a:pPr marL="0" indent="0">
              <a:buNone/>
            </a:pPr>
            <a:r>
              <a:rPr lang="sl-SI" sz="2800" dirty="0" err="1"/>
              <a:t>When</a:t>
            </a:r>
            <a:r>
              <a:rPr lang="sl-SI" sz="2800" dirty="0"/>
              <a:t> </a:t>
            </a:r>
            <a:r>
              <a:rPr lang="sl-SI" sz="2800" dirty="0" err="1"/>
              <a:t>arrives</a:t>
            </a:r>
            <a:r>
              <a:rPr lang="sl-SI" sz="2800" dirty="0"/>
              <a:t> at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party</a:t>
            </a:r>
            <a:r>
              <a:rPr lang="sl-SI" sz="2800" dirty="0"/>
              <a:t>, </a:t>
            </a:r>
            <a:endParaRPr lang="en-GB" sz="2800" dirty="0"/>
          </a:p>
          <a:p>
            <a:pPr lvl="0"/>
            <a:r>
              <a:rPr lang="sl-SI" sz="2800" dirty="0" err="1"/>
              <a:t>will</a:t>
            </a:r>
            <a:r>
              <a:rPr lang="sl-SI" sz="2800" dirty="0"/>
              <a:t> I be </a:t>
            </a:r>
            <a:r>
              <a:rPr lang="sl-SI" sz="2800" dirty="0" err="1"/>
              <a:t>cooking</a:t>
            </a:r>
            <a:r>
              <a:rPr lang="sl-SI" sz="2800" dirty="0"/>
              <a:t>?</a:t>
            </a:r>
            <a:endParaRPr lang="en-GB" sz="2800" dirty="0"/>
          </a:p>
          <a:p>
            <a:pPr lvl="0"/>
            <a:r>
              <a:rPr lang="sl-SI" sz="2800" dirty="0" err="1"/>
              <a:t>will</a:t>
            </a:r>
            <a:r>
              <a:rPr lang="sl-SI" sz="2800" dirty="0"/>
              <a:t> </a:t>
            </a:r>
            <a:r>
              <a:rPr lang="sl-SI" sz="2800" dirty="0" err="1"/>
              <a:t>you</a:t>
            </a:r>
            <a:r>
              <a:rPr lang="sl-SI" sz="2800" dirty="0"/>
              <a:t> be dancing?</a:t>
            </a:r>
            <a:endParaRPr lang="en-GB" sz="2800" dirty="0"/>
          </a:p>
          <a:p>
            <a:pPr lvl="0"/>
            <a:r>
              <a:rPr lang="sl-SI" sz="2800" dirty="0" err="1"/>
              <a:t>will</a:t>
            </a:r>
            <a:r>
              <a:rPr lang="sl-SI" sz="2800" dirty="0"/>
              <a:t> </a:t>
            </a:r>
            <a:r>
              <a:rPr lang="sl-SI" sz="2800" dirty="0" err="1"/>
              <a:t>she</a:t>
            </a:r>
            <a:r>
              <a:rPr lang="sl-SI" sz="2800" dirty="0"/>
              <a:t> be </a:t>
            </a:r>
            <a:r>
              <a:rPr lang="sl-SI" sz="2800" dirty="0" err="1"/>
              <a:t>singing</a:t>
            </a:r>
            <a:r>
              <a:rPr lang="sl-SI" sz="2800" dirty="0"/>
              <a:t>?</a:t>
            </a:r>
            <a:endParaRPr lang="en-GB" sz="2800" dirty="0"/>
          </a:p>
          <a:p>
            <a:pPr lvl="0"/>
            <a:r>
              <a:rPr lang="sl-SI" sz="2800" dirty="0" err="1"/>
              <a:t>will</a:t>
            </a:r>
            <a:r>
              <a:rPr lang="sl-SI" sz="2800" dirty="0"/>
              <a:t> he be </a:t>
            </a:r>
            <a:r>
              <a:rPr lang="sl-SI" sz="2800" dirty="0" err="1"/>
              <a:t>eating</a:t>
            </a:r>
            <a:r>
              <a:rPr lang="sl-SI" sz="2800" dirty="0"/>
              <a:t>?</a:t>
            </a:r>
            <a:endParaRPr lang="en-GB" sz="2800" dirty="0"/>
          </a:p>
          <a:p>
            <a:pPr lvl="0"/>
            <a:r>
              <a:rPr lang="sl-SI" sz="2800" dirty="0" err="1"/>
              <a:t>will</a:t>
            </a:r>
            <a:r>
              <a:rPr lang="sl-SI" sz="2800" dirty="0"/>
              <a:t> </a:t>
            </a:r>
            <a:r>
              <a:rPr lang="sl-SI" sz="2800" dirty="0" err="1"/>
              <a:t>we</a:t>
            </a:r>
            <a:r>
              <a:rPr lang="sl-SI" sz="2800" dirty="0"/>
              <a:t> be </a:t>
            </a:r>
            <a:r>
              <a:rPr lang="sl-SI" sz="2800" dirty="0" err="1"/>
              <a:t>drinking</a:t>
            </a:r>
            <a:r>
              <a:rPr lang="sl-SI" sz="2800" dirty="0"/>
              <a:t>?</a:t>
            </a:r>
            <a:endParaRPr lang="en-GB" sz="2800" dirty="0"/>
          </a:p>
          <a:p>
            <a:pPr lvl="0"/>
            <a:r>
              <a:rPr lang="sl-SI" sz="2800" dirty="0" err="1"/>
              <a:t>will</a:t>
            </a:r>
            <a:r>
              <a:rPr lang="sl-SI" sz="2800" dirty="0"/>
              <a:t> it be </a:t>
            </a:r>
            <a:r>
              <a:rPr lang="sl-SI" sz="2800" dirty="0" err="1"/>
              <a:t>snowing</a:t>
            </a:r>
            <a:r>
              <a:rPr lang="sl-SI" sz="2800" dirty="0"/>
              <a:t>?</a:t>
            </a:r>
            <a:endParaRPr lang="en-GB" sz="2800" dirty="0"/>
          </a:p>
          <a:p>
            <a:pPr lvl="0"/>
            <a:r>
              <a:rPr lang="sl-SI" sz="2800" dirty="0" err="1"/>
              <a:t>will</a:t>
            </a:r>
            <a:r>
              <a:rPr lang="sl-SI" sz="2800" dirty="0"/>
              <a:t> </a:t>
            </a:r>
            <a:r>
              <a:rPr lang="sl-SI" sz="2800" dirty="0" err="1"/>
              <a:t>they</a:t>
            </a:r>
            <a:r>
              <a:rPr lang="sl-SI" sz="2800" dirty="0"/>
              <a:t> be </a:t>
            </a:r>
            <a:r>
              <a:rPr lang="sl-SI" sz="2800" dirty="0" err="1"/>
              <a:t>talking</a:t>
            </a:r>
            <a:r>
              <a:rPr lang="sl-SI" sz="2800" dirty="0"/>
              <a:t>?</a:t>
            </a:r>
            <a:endParaRPr lang="en-GB" sz="2800" dirty="0"/>
          </a:p>
          <a:p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173981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FUTURE CONTINUOUS - FORM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5073806"/>
          </a:xfrm>
        </p:spPr>
        <p:txBody>
          <a:bodyPr>
            <a:normAutofit fontScale="92500" lnSpcReduction="10000"/>
          </a:bodyPr>
          <a:lstStyle/>
          <a:p>
            <a:r>
              <a:rPr lang="sl-SI" sz="2800" dirty="0" smtClean="0"/>
              <a:t>WH ?</a:t>
            </a:r>
          </a:p>
          <a:p>
            <a:endParaRPr lang="sl-SI" sz="2800" dirty="0" smtClean="0"/>
          </a:p>
          <a:p>
            <a:pPr marL="0" indent="0">
              <a:buNone/>
            </a:pPr>
            <a:r>
              <a:rPr lang="sl-SI" sz="2800" dirty="0" err="1"/>
              <a:t>Next</a:t>
            </a:r>
            <a:r>
              <a:rPr lang="sl-SI" sz="2800" dirty="0"/>
              <a:t> weekend, </a:t>
            </a:r>
            <a:endParaRPr lang="en-GB" sz="2800" dirty="0"/>
          </a:p>
          <a:p>
            <a:pPr lvl="0"/>
            <a:r>
              <a:rPr lang="sl-SI" sz="2800" dirty="0" err="1"/>
              <a:t>what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I be </a:t>
            </a:r>
            <a:r>
              <a:rPr lang="sl-SI" sz="2800" dirty="0" err="1"/>
              <a:t>doing</a:t>
            </a:r>
            <a:r>
              <a:rPr lang="sl-SI" sz="2800" dirty="0"/>
              <a:t>?</a:t>
            </a:r>
            <a:endParaRPr lang="en-GB" sz="2800" dirty="0"/>
          </a:p>
          <a:p>
            <a:pPr lvl="0"/>
            <a:r>
              <a:rPr lang="sl-SI" sz="2800" dirty="0" err="1"/>
              <a:t>where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</a:t>
            </a:r>
            <a:r>
              <a:rPr lang="sl-SI" sz="2800" dirty="0" err="1"/>
              <a:t>you</a:t>
            </a:r>
            <a:r>
              <a:rPr lang="sl-SI" sz="2800" dirty="0"/>
              <a:t> be </a:t>
            </a:r>
            <a:r>
              <a:rPr lang="sl-SI" sz="2800" dirty="0" err="1"/>
              <a:t>working</a:t>
            </a:r>
            <a:r>
              <a:rPr lang="sl-SI" sz="2800" dirty="0"/>
              <a:t>?</a:t>
            </a:r>
            <a:endParaRPr lang="en-GB" sz="2800" dirty="0"/>
          </a:p>
          <a:p>
            <a:pPr lvl="0"/>
            <a:r>
              <a:rPr lang="sl-SI" sz="2800" dirty="0"/>
              <a:t>how </a:t>
            </a:r>
            <a:r>
              <a:rPr lang="sl-SI" sz="2800" dirty="0" err="1"/>
              <a:t>will</a:t>
            </a:r>
            <a:r>
              <a:rPr lang="sl-SI" sz="2800" dirty="0"/>
              <a:t> </a:t>
            </a:r>
            <a:r>
              <a:rPr lang="sl-SI" sz="2800" dirty="0" err="1"/>
              <a:t>she</a:t>
            </a:r>
            <a:r>
              <a:rPr lang="sl-SI" sz="2800" dirty="0"/>
              <a:t> be </a:t>
            </a:r>
            <a:r>
              <a:rPr lang="sl-SI" sz="2800" dirty="0" err="1"/>
              <a:t>travelling</a:t>
            </a:r>
            <a:r>
              <a:rPr lang="sl-SI" sz="2800" dirty="0"/>
              <a:t>?</a:t>
            </a:r>
            <a:endParaRPr lang="en-GB" sz="2800" dirty="0"/>
          </a:p>
          <a:p>
            <a:pPr lvl="0"/>
            <a:r>
              <a:rPr lang="sl-SI" sz="2800" dirty="0" err="1"/>
              <a:t>what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he be </a:t>
            </a:r>
            <a:r>
              <a:rPr lang="sl-SI" sz="2800" dirty="0" err="1"/>
              <a:t>eating</a:t>
            </a:r>
            <a:r>
              <a:rPr lang="sl-SI" sz="2800" dirty="0"/>
              <a:t>?</a:t>
            </a:r>
            <a:endParaRPr lang="en-GB" sz="2800" dirty="0"/>
          </a:p>
          <a:p>
            <a:pPr lvl="0"/>
            <a:r>
              <a:rPr lang="sl-SI" sz="2800" dirty="0" err="1"/>
              <a:t>why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</a:t>
            </a:r>
            <a:r>
              <a:rPr lang="sl-SI" sz="2800" dirty="0" err="1"/>
              <a:t>we</a:t>
            </a:r>
            <a:r>
              <a:rPr lang="sl-SI" sz="2800" dirty="0"/>
              <a:t> be </a:t>
            </a:r>
            <a:r>
              <a:rPr lang="sl-SI" sz="2800" dirty="0" err="1"/>
              <a:t>studying</a:t>
            </a:r>
            <a:r>
              <a:rPr lang="sl-SI" sz="2800" dirty="0"/>
              <a:t>?</a:t>
            </a:r>
            <a:endParaRPr lang="en-GB" sz="2800" dirty="0"/>
          </a:p>
          <a:p>
            <a:pPr lvl="0"/>
            <a:r>
              <a:rPr lang="sl-SI" sz="2800" dirty="0" err="1"/>
              <a:t>why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it be </a:t>
            </a:r>
            <a:r>
              <a:rPr lang="sl-SI" sz="2800" dirty="0" err="1"/>
              <a:t>snowing</a:t>
            </a:r>
            <a:r>
              <a:rPr lang="sl-SI" sz="2800" dirty="0"/>
              <a:t>?</a:t>
            </a:r>
            <a:endParaRPr lang="en-GB" sz="2800" dirty="0"/>
          </a:p>
          <a:p>
            <a:pPr lvl="0"/>
            <a:r>
              <a:rPr lang="sl-SI" sz="2800" dirty="0" err="1"/>
              <a:t>what</a:t>
            </a:r>
            <a:r>
              <a:rPr lang="sl-SI" sz="2800" dirty="0"/>
              <a:t> </a:t>
            </a:r>
            <a:r>
              <a:rPr lang="sl-SI" sz="2800" dirty="0" err="1"/>
              <a:t>will</a:t>
            </a:r>
            <a:r>
              <a:rPr lang="sl-SI" sz="2800" dirty="0"/>
              <a:t> </a:t>
            </a:r>
            <a:r>
              <a:rPr lang="sl-SI" sz="2800" dirty="0" err="1"/>
              <a:t>they</a:t>
            </a:r>
            <a:r>
              <a:rPr lang="sl-SI" sz="2800" dirty="0"/>
              <a:t> be </a:t>
            </a:r>
            <a:r>
              <a:rPr lang="sl-SI" sz="2800" dirty="0" err="1"/>
              <a:t>wearing</a:t>
            </a:r>
            <a:r>
              <a:rPr lang="sl-SI" sz="2800" dirty="0"/>
              <a:t>?</a:t>
            </a:r>
            <a:endParaRPr lang="en-GB" sz="2800" dirty="0"/>
          </a:p>
          <a:p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257091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FUTURE TENSES - EXERCISE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507380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/>
              <a:t>1. A: </a:t>
            </a:r>
            <a:r>
              <a:rPr lang="sl-SI" sz="2800" dirty="0" err="1"/>
              <a:t>We</a:t>
            </a:r>
            <a:r>
              <a:rPr lang="sl-SI" sz="2800" dirty="0"/>
              <a:t> </a:t>
            </a:r>
            <a:r>
              <a:rPr lang="sl-SI" sz="2800" dirty="0" err="1"/>
              <a:t>don’t</a:t>
            </a:r>
            <a:r>
              <a:rPr lang="sl-SI" sz="2800" dirty="0"/>
              <a:t> </a:t>
            </a:r>
            <a:r>
              <a:rPr lang="sl-SI" sz="2800" dirty="0" err="1"/>
              <a:t>have</a:t>
            </a:r>
            <a:r>
              <a:rPr lang="sl-SI" sz="2800" dirty="0"/>
              <a:t> </a:t>
            </a:r>
            <a:r>
              <a:rPr lang="sl-SI" sz="2800" dirty="0" err="1"/>
              <a:t>any</a:t>
            </a:r>
            <a:r>
              <a:rPr lang="sl-SI" sz="2800" dirty="0"/>
              <a:t> </a:t>
            </a:r>
            <a:r>
              <a:rPr lang="sl-SI" sz="2800" dirty="0" err="1"/>
              <a:t>bread</a:t>
            </a:r>
            <a:r>
              <a:rPr lang="sl-SI" sz="2800" dirty="0"/>
              <a:t>.</a:t>
            </a:r>
            <a:endParaRPr lang="en-GB" sz="2800" dirty="0"/>
          </a:p>
          <a:p>
            <a:pPr marL="0" indent="0">
              <a:buNone/>
            </a:pPr>
            <a:r>
              <a:rPr lang="sl-SI" sz="2800" dirty="0"/>
              <a:t>B: I know. I __________________ </a:t>
            </a:r>
            <a:r>
              <a:rPr lang="sl-SI" sz="2800" dirty="0" err="1"/>
              <a:t>get</a:t>
            </a:r>
            <a:r>
              <a:rPr lang="sl-SI" sz="2800" dirty="0"/>
              <a:t> some </a:t>
            </a:r>
            <a:r>
              <a:rPr lang="sl-SI" sz="2800" dirty="0" err="1"/>
              <a:t>from</a:t>
            </a:r>
            <a:r>
              <a:rPr lang="sl-SI" sz="2800" dirty="0"/>
              <a:t>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shop</a:t>
            </a:r>
            <a:r>
              <a:rPr lang="sl-SI" sz="2800" dirty="0"/>
              <a:t>.</a:t>
            </a:r>
            <a:br>
              <a:rPr lang="sl-SI" sz="2800" dirty="0"/>
            </a:br>
            <a:endParaRPr lang="en-GB" sz="2800" dirty="0"/>
          </a:p>
          <a:p>
            <a:pPr marL="0" indent="0">
              <a:buNone/>
            </a:pPr>
            <a:r>
              <a:rPr lang="sl-SI" sz="2800" dirty="0"/>
              <a:t>2. A: </a:t>
            </a:r>
            <a:r>
              <a:rPr lang="sl-SI" sz="2800" dirty="0" err="1"/>
              <a:t>We</a:t>
            </a:r>
            <a:r>
              <a:rPr lang="sl-SI" sz="2800" dirty="0"/>
              <a:t> </a:t>
            </a:r>
            <a:r>
              <a:rPr lang="sl-SI" sz="2800" dirty="0" err="1"/>
              <a:t>don’t</a:t>
            </a:r>
            <a:r>
              <a:rPr lang="sl-SI" sz="2800" dirty="0"/>
              <a:t> </a:t>
            </a:r>
            <a:r>
              <a:rPr lang="sl-SI" sz="2800" dirty="0" err="1"/>
              <a:t>have</a:t>
            </a:r>
            <a:r>
              <a:rPr lang="sl-SI" sz="2800" dirty="0"/>
              <a:t> </a:t>
            </a:r>
            <a:r>
              <a:rPr lang="sl-SI" sz="2800" dirty="0" err="1"/>
              <a:t>any</a:t>
            </a:r>
            <a:r>
              <a:rPr lang="sl-SI" sz="2800" dirty="0"/>
              <a:t> </a:t>
            </a:r>
            <a:r>
              <a:rPr lang="sl-SI" sz="2800" dirty="0" err="1"/>
              <a:t>bread</a:t>
            </a:r>
            <a:r>
              <a:rPr lang="sl-SI" sz="2800" dirty="0"/>
              <a:t>.</a:t>
            </a:r>
            <a:endParaRPr lang="en-GB" sz="2800" dirty="0"/>
          </a:p>
          <a:p>
            <a:pPr marL="0" indent="0">
              <a:buNone/>
            </a:pPr>
            <a:r>
              <a:rPr lang="sl-SI" sz="2800" dirty="0"/>
              <a:t>B: </a:t>
            </a:r>
            <a:r>
              <a:rPr lang="sl-SI" sz="2800" dirty="0" err="1"/>
              <a:t>Really</a:t>
            </a:r>
            <a:r>
              <a:rPr lang="sl-SI" sz="2800" dirty="0"/>
              <a:t>? I __________________ </a:t>
            </a:r>
            <a:r>
              <a:rPr lang="sl-SI" sz="2800" dirty="0" err="1"/>
              <a:t>get</a:t>
            </a:r>
            <a:r>
              <a:rPr lang="sl-SI" sz="2800" dirty="0"/>
              <a:t> some </a:t>
            </a:r>
            <a:r>
              <a:rPr lang="sl-SI" sz="2800" dirty="0" err="1"/>
              <a:t>from</a:t>
            </a:r>
            <a:r>
              <a:rPr lang="sl-SI" sz="2800" dirty="0"/>
              <a:t>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shop</a:t>
            </a:r>
            <a:r>
              <a:rPr lang="sl-SI" sz="2800" dirty="0"/>
              <a:t> </a:t>
            </a:r>
            <a:r>
              <a:rPr lang="sl-SI" sz="2800" dirty="0" err="1"/>
              <a:t>then</a:t>
            </a:r>
            <a:r>
              <a:rPr lang="sl-SI" sz="2800" dirty="0"/>
              <a:t>.</a:t>
            </a:r>
            <a:br>
              <a:rPr lang="sl-SI" sz="2800" dirty="0"/>
            </a:br>
            <a:endParaRPr lang="en-GB" sz="2800" dirty="0"/>
          </a:p>
          <a:p>
            <a:pPr marL="0" indent="0">
              <a:buNone/>
            </a:pPr>
            <a:r>
              <a:rPr lang="sl-SI" sz="2800" dirty="0"/>
              <a:t>3. A: </a:t>
            </a:r>
            <a:r>
              <a:rPr lang="sl-SI" sz="2800" dirty="0" err="1"/>
              <a:t>Why</a:t>
            </a:r>
            <a:r>
              <a:rPr lang="sl-SI" sz="2800" dirty="0"/>
              <a:t> do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need</a:t>
            </a:r>
            <a:r>
              <a:rPr lang="sl-SI" sz="2800" dirty="0"/>
              <a:t> to </a:t>
            </a:r>
            <a:r>
              <a:rPr lang="sl-SI" sz="2800" dirty="0" err="1"/>
              <a:t>borrow</a:t>
            </a:r>
            <a:r>
              <a:rPr lang="sl-SI" sz="2800" dirty="0"/>
              <a:t> </a:t>
            </a:r>
            <a:r>
              <a:rPr lang="sl-SI" sz="2800" dirty="0" err="1"/>
              <a:t>my</a:t>
            </a:r>
            <a:r>
              <a:rPr lang="sl-SI" sz="2800" dirty="0"/>
              <a:t> </a:t>
            </a:r>
            <a:r>
              <a:rPr lang="sl-SI" sz="2800" dirty="0" err="1"/>
              <a:t>suitcase</a:t>
            </a:r>
            <a:r>
              <a:rPr lang="sl-SI" sz="2800" dirty="0"/>
              <a:t>?</a:t>
            </a:r>
            <a:endParaRPr lang="en-GB" sz="2800" dirty="0"/>
          </a:p>
          <a:p>
            <a:pPr marL="0" indent="0">
              <a:buNone/>
            </a:pPr>
            <a:r>
              <a:rPr lang="sl-SI" sz="2800" dirty="0"/>
              <a:t>B: I __________________ </a:t>
            </a:r>
            <a:r>
              <a:rPr lang="sl-SI" sz="2800" dirty="0" err="1"/>
              <a:t>visit</a:t>
            </a:r>
            <a:r>
              <a:rPr lang="sl-SI" sz="2800" dirty="0"/>
              <a:t> </a:t>
            </a:r>
            <a:r>
              <a:rPr lang="sl-SI" sz="2800" dirty="0" err="1"/>
              <a:t>my</a:t>
            </a:r>
            <a:r>
              <a:rPr lang="sl-SI" sz="2800" dirty="0"/>
              <a:t> </a:t>
            </a:r>
            <a:r>
              <a:rPr lang="sl-SI" sz="2800" dirty="0" err="1"/>
              <a:t>mother</a:t>
            </a:r>
            <a:r>
              <a:rPr lang="sl-SI" sz="2800" dirty="0"/>
              <a:t> in </a:t>
            </a:r>
            <a:r>
              <a:rPr lang="sl-SI" sz="2800" dirty="0" err="1"/>
              <a:t>Scotland</a:t>
            </a:r>
            <a:r>
              <a:rPr lang="sl-SI" sz="2800" dirty="0"/>
              <a:t> </a:t>
            </a:r>
            <a:r>
              <a:rPr lang="sl-SI" sz="2800" dirty="0" err="1"/>
              <a:t>next</a:t>
            </a:r>
            <a:r>
              <a:rPr lang="sl-SI" sz="2800" dirty="0"/>
              <a:t> </a:t>
            </a:r>
            <a:r>
              <a:rPr lang="sl-SI" sz="2800" dirty="0" err="1"/>
              <a:t>month</a:t>
            </a:r>
            <a:r>
              <a:rPr lang="sl-SI" sz="2800" dirty="0"/>
              <a:t>.</a:t>
            </a:r>
            <a:br>
              <a:rPr lang="sl-SI" sz="2800" dirty="0"/>
            </a:b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/>
              <a:t>4. A: </a:t>
            </a:r>
            <a:r>
              <a:rPr lang="sl-SI" sz="2800" dirty="0" err="1"/>
              <a:t>I’m</a:t>
            </a:r>
            <a:r>
              <a:rPr lang="sl-SI" sz="2800" dirty="0"/>
              <a:t> </a:t>
            </a:r>
            <a:r>
              <a:rPr lang="sl-SI" sz="2800" dirty="0" err="1"/>
              <a:t>really</a:t>
            </a:r>
            <a:r>
              <a:rPr lang="sl-SI" sz="2800" dirty="0"/>
              <a:t> </a:t>
            </a:r>
            <a:r>
              <a:rPr lang="sl-SI" sz="2800" dirty="0" err="1"/>
              <a:t>cold</a:t>
            </a:r>
            <a:r>
              <a:rPr lang="sl-SI" sz="2800" dirty="0"/>
              <a:t>.</a:t>
            </a:r>
            <a:endParaRPr lang="en-GB" sz="2800" dirty="0"/>
          </a:p>
          <a:p>
            <a:pPr marL="0" indent="0">
              <a:buNone/>
            </a:pPr>
            <a:r>
              <a:rPr lang="sl-SI" sz="2800" dirty="0"/>
              <a:t>B: I __________________ </a:t>
            </a:r>
            <a:r>
              <a:rPr lang="sl-SI" sz="2800" dirty="0" err="1"/>
              <a:t>turn</a:t>
            </a:r>
            <a:r>
              <a:rPr lang="sl-SI" sz="2800" dirty="0"/>
              <a:t>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heating</a:t>
            </a:r>
            <a:r>
              <a:rPr lang="sl-SI" sz="2800" dirty="0"/>
              <a:t> on.</a:t>
            </a:r>
            <a:br>
              <a:rPr lang="sl-SI" sz="2800" dirty="0"/>
            </a:br>
            <a:endParaRPr lang="en-GB" sz="2800" dirty="0"/>
          </a:p>
          <a:p>
            <a:pPr marL="0" indent="0">
              <a:buNone/>
            </a:pPr>
            <a:r>
              <a:rPr lang="sl-SI" sz="2800" dirty="0"/>
              <a:t>5. A: Are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going</a:t>
            </a:r>
            <a:r>
              <a:rPr lang="sl-SI" sz="2800" dirty="0"/>
              <a:t> to </a:t>
            </a:r>
            <a:r>
              <a:rPr lang="sl-SI" sz="2800" dirty="0" err="1"/>
              <a:t>John’s</a:t>
            </a:r>
            <a:r>
              <a:rPr lang="sl-SI" sz="2800" dirty="0"/>
              <a:t> </a:t>
            </a:r>
            <a:r>
              <a:rPr lang="sl-SI" sz="2800" dirty="0" err="1"/>
              <a:t>party</a:t>
            </a:r>
            <a:r>
              <a:rPr lang="sl-SI" sz="2800" dirty="0"/>
              <a:t> </a:t>
            </a:r>
            <a:r>
              <a:rPr lang="sl-SI" sz="2800" dirty="0" err="1"/>
              <a:t>tonight</a:t>
            </a:r>
            <a:r>
              <a:rPr lang="sl-SI" sz="2800" dirty="0"/>
              <a:t>?</a:t>
            </a:r>
            <a:endParaRPr lang="en-GB" sz="2800" dirty="0"/>
          </a:p>
          <a:p>
            <a:pPr marL="0" indent="0">
              <a:buNone/>
            </a:pPr>
            <a:r>
              <a:rPr lang="sl-SI" sz="2800" dirty="0"/>
              <a:t>B: </a:t>
            </a:r>
            <a:r>
              <a:rPr lang="sl-SI" sz="2800" dirty="0" err="1"/>
              <a:t>Yes</a:t>
            </a:r>
            <a:r>
              <a:rPr lang="sl-SI" sz="2800" dirty="0"/>
              <a:t>. Are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going</a:t>
            </a:r>
            <a:r>
              <a:rPr lang="sl-SI" sz="2800" dirty="0"/>
              <a:t> </a:t>
            </a:r>
            <a:r>
              <a:rPr lang="sl-SI" sz="2800" dirty="0" err="1"/>
              <a:t>too</a:t>
            </a:r>
            <a:r>
              <a:rPr lang="sl-SI" sz="2800" dirty="0"/>
              <a:t>? I __________________ </a:t>
            </a:r>
            <a:r>
              <a:rPr lang="sl-SI" sz="2800" dirty="0" err="1"/>
              <a:t>give</a:t>
            </a:r>
            <a:r>
              <a:rPr lang="sl-SI" sz="2800" dirty="0"/>
              <a:t> </a:t>
            </a:r>
            <a:r>
              <a:rPr lang="sl-SI" sz="2800" dirty="0" err="1"/>
              <a:t>you</a:t>
            </a:r>
            <a:r>
              <a:rPr lang="sl-SI" sz="2800" dirty="0"/>
              <a:t> a lift</a:t>
            </a:r>
            <a:r>
              <a:rPr lang="sl-SI" sz="2800" dirty="0" smtClean="0"/>
              <a:t>.</a:t>
            </a:r>
            <a:endParaRPr lang="en-GB" sz="2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803312" y="2094804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Am </a:t>
            </a:r>
            <a:r>
              <a:rPr lang="sl-SI" sz="2800" dirty="0" err="1" smtClean="0">
                <a:sym typeface="Wingdings" panose="05000000000000000000" pitchFamily="2" charset="2"/>
              </a:rPr>
              <a:t>going</a:t>
            </a:r>
            <a:r>
              <a:rPr lang="sl-SI" sz="2800" dirty="0" smtClean="0">
                <a:sym typeface="Wingdings" panose="05000000000000000000" pitchFamily="2" charset="2"/>
              </a:rPr>
              <a:t> to</a:t>
            </a:r>
            <a:endParaRPr lang="en-GB" sz="28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37127" y="3098413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will</a:t>
            </a:r>
            <a:endParaRPr lang="en-GB" sz="2800" b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1575" y="4079718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Am </a:t>
            </a:r>
            <a:r>
              <a:rPr lang="sl-SI" sz="2800" dirty="0" err="1" smtClean="0">
                <a:sym typeface="Wingdings" panose="05000000000000000000" pitchFamily="2" charset="2"/>
              </a:rPr>
              <a:t>going</a:t>
            </a:r>
            <a:r>
              <a:rPr lang="sl-SI" sz="2800" dirty="0" smtClean="0">
                <a:sym typeface="Wingdings" panose="05000000000000000000" pitchFamily="2" charset="2"/>
              </a:rPr>
              <a:t> to</a:t>
            </a:r>
            <a:endParaRPr lang="en-GB" sz="2800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11574" y="4998884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will</a:t>
            </a:r>
            <a:endParaRPr lang="en-GB" sz="2800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90097" y="6042330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will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911355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FUTURE TENSES - EXERCISE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507380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sl-SI" sz="2800" dirty="0"/>
              <a:t>6. A: </a:t>
            </a:r>
            <a:r>
              <a:rPr lang="sl-SI" sz="2800" dirty="0" err="1"/>
              <a:t>What</a:t>
            </a:r>
            <a:r>
              <a:rPr lang="sl-SI" sz="2800" dirty="0"/>
              <a:t> are </a:t>
            </a:r>
            <a:r>
              <a:rPr lang="sl-SI" sz="2800" dirty="0" err="1"/>
              <a:t>your</a:t>
            </a:r>
            <a:r>
              <a:rPr lang="sl-SI" sz="2800" dirty="0"/>
              <a:t> </a:t>
            </a:r>
            <a:r>
              <a:rPr lang="sl-SI" sz="2800" dirty="0" err="1"/>
              <a:t>plans</a:t>
            </a:r>
            <a:r>
              <a:rPr lang="sl-SI" sz="2800" dirty="0"/>
              <a:t> </a:t>
            </a:r>
            <a:r>
              <a:rPr lang="sl-SI" sz="2800" dirty="0" err="1"/>
              <a:t>after</a:t>
            </a:r>
            <a:r>
              <a:rPr lang="sl-SI" sz="2800" dirty="0"/>
              <a:t>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leave</a:t>
            </a:r>
            <a:r>
              <a:rPr lang="sl-SI" sz="2800" dirty="0"/>
              <a:t> </a:t>
            </a:r>
            <a:r>
              <a:rPr lang="sl-SI" sz="2800" dirty="0" err="1"/>
              <a:t>university</a:t>
            </a:r>
            <a:r>
              <a:rPr lang="sl-SI" sz="2800" dirty="0"/>
              <a:t>?</a:t>
            </a:r>
            <a:endParaRPr lang="en-GB" sz="2800" dirty="0"/>
          </a:p>
          <a:p>
            <a:pPr marL="0" indent="0">
              <a:buNone/>
            </a:pPr>
            <a:r>
              <a:rPr lang="sl-SI" sz="2800" dirty="0"/>
              <a:t>B: I __________________ </a:t>
            </a:r>
            <a:r>
              <a:rPr lang="sl-SI" sz="2800" dirty="0" err="1"/>
              <a:t>work</a:t>
            </a:r>
            <a:r>
              <a:rPr lang="sl-SI" sz="2800" dirty="0"/>
              <a:t> in a hospital in </a:t>
            </a:r>
            <a:r>
              <a:rPr lang="sl-SI" sz="2800" dirty="0" err="1"/>
              <a:t>Africa</a:t>
            </a:r>
            <a:r>
              <a:rPr lang="sl-SI" sz="2800" dirty="0"/>
              <a:t>. I </a:t>
            </a:r>
            <a:r>
              <a:rPr lang="sl-SI" sz="2800" dirty="0" err="1"/>
              <a:t>leave</a:t>
            </a:r>
            <a:r>
              <a:rPr lang="sl-SI" sz="2800" dirty="0"/>
              <a:t> on </a:t>
            </a:r>
            <a:r>
              <a:rPr lang="sl-SI" sz="2800" dirty="0" err="1"/>
              <a:t>the</a:t>
            </a:r>
            <a:r>
              <a:rPr lang="sl-SI" sz="2800" dirty="0"/>
              <a:t> 28th.</a:t>
            </a:r>
            <a:br>
              <a:rPr lang="sl-SI" sz="2800" dirty="0"/>
            </a:br>
            <a:endParaRPr lang="en-GB" sz="2800" dirty="0"/>
          </a:p>
          <a:p>
            <a:pPr marL="0" indent="0">
              <a:buNone/>
            </a:pPr>
            <a:r>
              <a:rPr lang="sl-SI" sz="2800" dirty="0"/>
              <a:t>7. (The </a:t>
            </a:r>
            <a:r>
              <a:rPr lang="sl-SI" sz="2800" dirty="0" err="1"/>
              <a:t>phone</a:t>
            </a:r>
            <a:r>
              <a:rPr lang="sl-SI" sz="2800" dirty="0"/>
              <a:t> </a:t>
            </a:r>
            <a:r>
              <a:rPr lang="sl-SI" sz="2800" dirty="0" err="1"/>
              <a:t>rings</a:t>
            </a:r>
            <a:r>
              <a:rPr lang="sl-SI" sz="2800" dirty="0"/>
              <a:t>)</a:t>
            </a:r>
            <a:endParaRPr lang="en-GB" sz="2800" dirty="0"/>
          </a:p>
          <a:p>
            <a:pPr marL="0" indent="0">
              <a:buNone/>
            </a:pPr>
            <a:r>
              <a:rPr lang="sl-SI" sz="2800" dirty="0"/>
              <a:t>A: I __________________ </a:t>
            </a:r>
            <a:r>
              <a:rPr lang="sl-SI" sz="2800" dirty="0" err="1"/>
              <a:t>get</a:t>
            </a:r>
            <a:r>
              <a:rPr lang="sl-SI" sz="2800" dirty="0"/>
              <a:t> it!</a:t>
            </a:r>
            <a:br>
              <a:rPr lang="sl-SI" sz="2800" dirty="0"/>
            </a:br>
            <a:endParaRPr lang="en-GB" sz="2800" dirty="0"/>
          </a:p>
          <a:p>
            <a:pPr marL="0" indent="0">
              <a:buNone/>
            </a:pPr>
            <a:r>
              <a:rPr lang="sl-SI" sz="2800" dirty="0"/>
              <a:t>8. A: Are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ready</a:t>
            </a:r>
            <a:r>
              <a:rPr lang="sl-SI" sz="2800" dirty="0"/>
              <a:t> to </a:t>
            </a:r>
            <a:r>
              <a:rPr lang="sl-SI" sz="2800" dirty="0" err="1"/>
              <a:t>order</a:t>
            </a:r>
            <a:r>
              <a:rPr lang="sl-SI" sz="2800" dirty="0"/>
              <a:t>?</a:t>
            </a:r>
            <a:endParaRPr lang="en-GB" sz="2800" dirty="0"/>
          </a:p>
          <a:p>
            <a:pPr marL="0" indent="0">
              <a:buNone/>
            </a:pPr>
            <a:r>
              <a:rPr lang="sl-SI" sz="2800" dirty="0"/>
              <a:t>B: I </a:t>
            </a:r>
            <a:r>
              <a:rPr lang="sl-SI" sz="2800" dirty="0" err="1"/>
              <a:t>can’t</a:t>
            </a:r>
            <a:r>
              <a:rPr lang="sl-SI" sz="2800" dirty="0"/>
              <a:t> </a:t>
            </a:r>
            <a:r>
              <a:rPr lang="sl-SI" sz="2800" dirty="0" err="1"/>
              <a:t>decide</a:t>
            </a:r>
            <a:r>
              <a:rPr lang="sl-SI" sz="2800" dirty="0"/>
              <a:t> … </a:t>
            </a:r>
            <a:r>
              <a:rPr lang="sl-SI" sz="2800" dirty="0" err="1"/>
              <a:t>Okay</a:t>
            </a:r>
            <a:r>
              <a:rPr lang="sl-SI" sz="2800" dirty="0"/>
              <a:t>, I __________________ </a:t>
            </a:r>
            <a:r>
              <a:rPr lang="sl-SI" sz="2800" dirty="0" err="1"/>
              <a:t>have</a:t>
            </a:r>
            <a:r>
              <a:rPr lang="sl-SI" sz="2800" dirty="0"/>
              <a:t> </a:t>
            </a:r>
            <a:r>
              <a:rPr lang="sl-SI" sz="2800" dirty="0" err="1"/>
              <a:t>the</a:t>
            </a:r>
            <a:r>
              <a:rPr lang="sl-SI" sz="2800" dirty="0"/>
              <a:t> steak, </a:t>
            </a:r>
            <a:r>
              <a:rPr lang="sl-SI" sz="2800" dirty="0" err="1"/>
              <a:t>please</a:t>
            </a:r>
            <a:r>
              <a:rPr lang="sl-SI" sz="2800" dirty="0"/>
              <a:t>.</a:t>
            </a:r>
            <a:br>
              <a:rPr lang="sl-SI" sz="2800" dirty="0"/>
            </a:br>
            <a:endParaRPr lang="en-GB" sz="2800" dirty="0"/>
          </a:p>
          <a:p>
            <a:pPr marL="0" indent="0">
              <a:buNone/>
            </a:pPr>
            <a:r>
              <a:rPr lang="sl-SI" sz="2800" dirty="0"/>
              <a:t>9. A: Are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busy</a:t>
            </a:r>
            <a:r>
              <a:rPr lang="sl-SI" sz="2800" dirty="0"/>
              <a:t> </a:t>
            </a:r>
            <a:r>
              <a:rPr lang="sl-SI" sz="2800" dirty="0" err="1"/>
              <a:t>tonight</a:t>
            </a:r>
            <a:r>
              <a:rPr lang="sl-SI" sz="2800" dirty="0"/>
              <a:t>? </a:t>
            </a:r>
            <a:r>
              <a:rPr lang="sl-SI" sz="2800" dirty="0" err="1"/>
              <a:t>Would</a:t>
            </a:r>
            <a:r>
              <a:rPr lang="sl-SI" sz="2800" dirty="0"/>
              <a:t> </a:t>
            </a:r>
            <a:r>
              <a:rPr lang="sl-SI" sz="2800" dirty="0" err="1"/>
              <a:t>you</a:t>
            </a:r>
            <a:r>
              <a:rPr lang="sl-SI" sz="2800" dirty="0"/>
              <a:t> like to </a:t>
            </a:r>
            <a:r>
              <a:rPr lang="sl-SI" sz="2800" dirty="0" err="1"/>
              <a:t>have</a:t>
            </a:r>
            <a:r>
              <a:rPr lang="sl-SI" sz="2800" dirty="0"/>
              <a:t> </a:t>
            </a:r>
            <a:r>
              <a:rPr lang="sl-SI" sz="2800" dirty="0" err="1"/>
              <a:t>coffee</a:t>
            </a:r>
            <a:r>
              <a:rPr lang="sl-SI" sz="2800" dirty="0"/>
              <a:t>?</a:t>
            </a:r>
            <a:endParaRPr lang="en-GB" sz="2800" dirty="0"/>
          </a:p>
          <a:p>
            <a:pPr marL="0" indent="0">
              <a:buNone/>
            </a:pPr>
            <a:r>
              <a:rPr lang="sl-SI" sz="2800" dirty="0"/>
              <a:t>B: </a:t>
            </a:r>
            <a:r>
              <a:rPr lang="sl-SI" sz="2800" dirty="0" err="1"/>
              <a:t>Sorry</a:t>
            </a:r>
            <a:r>
              <a:rPr lang="sl-SI" sz="2800" dirty="0"/>
              <a:t>. I __________________ go to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library</a:t>
            </a:r>
            <a:r>
              <a:rPr lang="sl-SI" sz="2800" dirty="0"/>
              <a:t>. </a:t>
            </a:r>
            <a:r>
              <a:rPr lang="sl-SI" sz="2800" dirty="0" err="1"/>
              <a:t>I’ve</a:t>
            </a:r>
            <a:r>
              <a:rPr lang="sl-SI" sz="2800" dirty="0"/>
              <a:t> </a:t>
            </a:r>
            <a:r>
              <a:rPr lang="sl-SI" sz="2800" dirty="0" err="1"/>
              <a:t>been</a:t>
            </a:r>
            <a:r>
              <a:rPr lang="sl-SI" sz="2800" dirty="0"/>
              <a:t> </a:t>
            </a:r>
            <a:r>
              <a:rPr lang="sl-SI" sz="2800" dirty="0" err="1"/>
              <a:t>planning</a:t>
            </a:r>
            <a:r>
              <a:rPr lang="sl-SI" sz="2800" dirty="0"/>
              <a:t> to </a:t>
            </a:r>
            <a:r>
              <a:rPr lang="sl-SI" sz="2800" dirty="0" err="1"/>
              <a:t>study</a:t>
            </a:r>
            <a:endParaRPr lang="en-GB" sz="2800" dirty="0"/>
          </a:p>
          <a:p>
            <a:pPr marL="0" indent="0">
              <a:buNone/>
            </a:pPr>
            <a:r>
              <a:rPr lang="sl-SI" sz="2800" dirty="0" err="1"/>
              <a:t>all</a:t>
            </a:r>
            <a:r>
              <a:rPr lang="sl-SI" sz="2800" dirty="0"/>
              <a:t> </a:t>
            </a:r>
            <a:r>
              <a:rPr lang="sl-SI" sz="2800" dirty="0" err="1"/>
              <a:t>day</a:t>
            </a:r>
            <a:r>
              <a:rPr lang="sl-SI" sz="2800" dirty="0"/>
              <a:t>.</a:t>
            </a:r>
            <a:br>
              <a:rPr lang="sl-SI" sz="2800" dirty="0"/>
            </a:br>
            <a:endParaRPr lang="en-GB" sz="2800" dirty="0"/>
          </a:p>
          <a:p>
            <a:pPr marL="0" indent="0">
              <a:buNone/>
            </a:pPr>
            <a:r>
              <a:rPr lang="sl-SI" sz="2800" dirty="0"/>
              <a:t>10. A: </a:t>
            </a:r>
            <a:r>
              <a:rPr lang="sl-SI" sz="2800" dirty="0" err="1"/>
              <a:t>Why</a:t>
            </a:r>
            <a:r>
              <a:rPr lang="sl-SI" sz="2800" dirty="0"/>
              <a:t> are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carrying</a:t>
            </a:r>
            <a:r>
              <a:rPr lang="sl-SI" sz="2800" dirty="0"/>
              <a:t> a </a:t>
            </a:r>
            <a:r>
              <a:rPr lang="sl-SI" sz="2800" dirty="0" err="1"/>
              <a:t>hammer</a:t>
            </a:r>
            <a:r>
              <a:rPr lang="sl-SI" sz="2800" dirty="0"/>
              <a:t>?</a:t>
            </a:r>
          </a:p>
          <a:p>
            <a:pPr marL="0" indent="0">
              <a:buNone/>
            </a:pPr>
            <a:r>
              <a:rPr lang="sl-SI" sz="2800" dirty="0"/>
              <a:t>B: I </a:t>
            </a:r>
            <a:r>
              <a:rPr lang="sl-SI" sz="2800" dirty="0" smtClean="0"/>
              <a:t>__________________ </a:t>
            </a:r>
            <a:r>
              <a:rPr lang="sl-SI" sz="2800" dirty="0"/>
              <a:t>put up some </a:t>
            </a:r>
            <a:r>
              <a:rPr lang="sl-SI" sz="2800" dirty="0" err="1"/>
              <a:t>pictures</a:t>
            </a:r>
            <a:r>
              <a:rPr lang="sl-SI" sz="2800" dirty="0"/>
              <a:t>.</a:t>
            </a:r>
            <a:endParaRPr lang="en-GB" sz="2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888912" y="1782570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Am </a:t>
            </a:r>
            <a:r>
              <a:rPr lang="sl-SI" sz="2800" dirty="0" err="1" smtClean="0">
                <a:sym typeface="Wingdings" panose="05000000000000000000" pitchFamily="2" charset="2"/>
              </a:rPr>
              <a:t>going</a:t>
            </a:r>
            <a:r>
              <a:rPr lang="sl-SI" sz="2800" dirty="0" smtClean="0">
                <a:sym typeface="Wingdings" panose="05000000000000000000" pitchFamily="2" charset="2"/>
              </a:rPr>
              <a:t> to</a:t>
            </a:r>
            <a:endParaRPr lang="en-GB" sz="28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888911" y="2696969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will</a:t>
            </a:r>
            <a:endParaRPr lang="en-GB" sz="2800" b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085702" y="3611368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will</a:t>
            </a:r>
            <a:endParaRPr lang="en-GB" sz="2800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535683" y="4525767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Am </a:t>
            </a:r>
            <a:r>
              <a:rPr lang="sl-SI" sz="2800" dirty="0" err="1" smtClean="0">
                <a:sym typeface="Wingdings" panose="05000000000000000000" pitchFamily="2" charset="2"/>
              </a:rPr>
              <a:t>going</a:t>
            </a:r>
            <a:endParaRPr lang="en-GB" sz="2800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888911" y="5823008"/>
            <a:ext cx="3305941" cy="37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Am </a:t>
            </a:r>
            <a:r>
              <a:rPr lang="sl-SI" sz="2800" dirty="0" err="1" smtClean="0">
                <a:sym typeface="Wingdings" panose="05000000000000000000" pitchFamily="2" charset="2"/>
              </a:rPr>
              <a:t>going</a:t>
            </a:r>
            <a:r>
              <a:rPr lang="sl-SI" sz="2800" dirty="0" smtClean="0">
                <a:sym typeface="Wingdings" panose="05000000000000000000" pitchFamily="2" charset="2"/>
              </a:rPr>
              <a:t> to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169934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FUTURE TENSES - EXERCISE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5073806"/>
          </a:xfrm>
        </p:spPr>
        <p:txBody>
          <a:bodyPr>
            <a:normAutofit/>
          </a:bodyPr>
          <a:lstStyle/>
          <a:p>
            <a:pPr marL="0" lvl="0" indent="0" fontAlgn="base">
              <a:buNone/>
            </a:pPr>
            <a:r>
              <a:rPr lang="sl-SI" sz="1800" dirty="0"/>
              <a:t>The </a:t>
            </a:r>
            <a:r>
              <a:rPr lang="sl-SI" sz="1800" dirty="0" err="1"/>
              <a:t>train</a:t>
            </a:r>
            <a:r>
              <a:rPr lang="sl-SI" sz="1800" dirty="0"/>
              <a:t> __________ (to </a:t>
            </a:r>
            <a:r>
              <a:rPr lang="sl-SI" sz="1800" dirty="0" err="1"/>
              <a:t>arrive</a:t>
            </a:r>
            <a:r>
              <a:rPr lang="sl-SI" sz="1800" dirty="0"/>
              <a:t>) at 12:30.</a:t>
            </a:r>
            <a:endParaRPr lang="en-GB" sz="1800" dirty="0"/>
          </a:p>
          <a:p>
            <a:pPr marL="0" lvl="0" indent="0" fontAlgn="base">
              <a:buNone/>
            </a:pPr>
            <a:r>
              <a:rPr lang="sl-SI" sz="1800" dirty="0" err="1"/>
              <a:t>We</a:t>
            </a:r>
            <a:r>
              <a:rPr lang="sl-SI" sz="1800" dirty="0"/>
              <a:t> __________ (to </a:t>
            </a:r>
            <a:r>
              <a:rPr lang="sl-SI" sz="1800" dirty="0" err="1"/>
              <a:t>have</a:t>
            </a:r>
            <a:r>
              <a:rPr lang="sl-SI" sz="1800" dirty="0"/>
              <a:t>) </a:t>
            </a:r>
            <a:r>
              <a:rPr lang="sl-SI" sz="1800" dirty="0" err="1"/>
              <a:t>dinner</a:t>
            </a:r>
            <a:r>
              <a:rPr lang="sl-SI" sz="1800" dirty="0"/>
              <a:t> at a </a:t>
            </a:r>
            <a:r>
              <a:rPr lang="sl-SI" sz="1800" dirty="0" err="1"/>
              <a:t>seaside</a:t>
            </a:r>
            <a:r>
              <a:rPr lang="sl-SI" sz="1800" dirty="0"/>
              <a:t> </a:t>
            </a:r>
            <a:r>
              <a:rPr lang="sl-SI" sz="1800" dirty="0" err="1"/>
              <a:t>restaurant</a:t>
            </a:r>
            <a:r>
              <a:rPr lang="sl-SI" sz="1800" dirty="0"/>
              <a:t> on </a:t>
            </a:r>
            <a:r>
              <a:rPr lang="sl-SI" sz="1800" dirty="0" err="1"/>
              <a:t>Sunday</a:t>
            </a:r>
            <a:r>
              <a:rPr lang="sl-SI" sz="1800" dirty="0"/>
              <a:t>.</a:t>
            </a:r>
            <a:endParaRPr lang="en-GB" sz="1800" dirty="0"/>
          </a:p>
          <a:p>
            <a:pPr marL="0" lvl="0" indent="0" fontAlgn="base">
              <a:buNone/>
            </a:pPr>
            <a:r>
              <a:rPr lang="sl-SI" sz="1800" dirty="0"/>
              <a:t>It __________(to </a:t>
            </a:r>
            <a:r>
              <a:rPr lang="sl-SI" sz="1800" dirty="0" err="1"/>
              <a:t>snow</a:t>
            </a:r>
            <a:r>
              <a:rPr lang="sl-SI" sz="1800" dirty="0"/>
              <a:t>) in </a:t>
            </a:r>
            <a:r>
              <a:rPr lang="sl-SI" sz="1800" dirty="0" err="1"/>
              <a:t>Brighton</a:t>
            </a:r>
            <a:r>
              <a:rPr lang="sl-SI" sz="1800" dirty="0"/>
              <a:t> </a:t>
            </a:r>
            <a:r>
              <a:rPr lang="sl-SI" sz="1800" dirty="0" err="1"/>
              <a:t>tomorrow</a:t>
            </a:r>
            <a:r>
              <a:rPr lang="sl-SI" sz="1800" dirty="0"/>
              <a:t> </a:t>
            </a:r>
            <a:r>
              <a:rPr lang="sl-SI" sz="1800" dirty="0" err="1"/>
              <a:t>evening</a:t>
            </a:r>
            <a:r>
              <a:rPr lang="sl-SI" sz="1800" dirty="0"/>
              <a:t>.</a:t>
            </a:r>
            <a:endParaRPr lang="en-GB" sz="1800" dirty="0"/>
          </a:p>
          <a:p>
            <a:pPr marL="0" lvl="0" indent="0" fontAlgn="base">
              <a:buNone/>
            </a:pPr>
            <a:r>
              <a:rPr lang="sl-SI" sz="1800" dirty="0"/>
              <a:t>On </a:t>
            </a:r>
            <a:r>
              <a:rPr lang="sl-SI" sz="1800" dirty="0" err="1"/>
              <a:t>Friday</a:t>
            </a:r>
            <a:r>
              <a:rPr lang="sl-SI" sz="1800" dirty="0"/>
              <a:t> at 8 </a:t>
            </a:r>
            <a:r>
              <a:rPr lang="sl-SI" sz="1800" dirty="0" err="1"/>
              <a:t>o’clock</a:t>
            </a:r>
            <a:r>
              <a:rPr lang="sl-SI" sz="1800" dirty="0"/>
              <a:t> I __________ (to </a:t>
            </a:r>
            <a:r>
              <a:rPr lang="sl-SI" sz="1800" dirty="0" err="1"/>
              <a:t>meet</a:t>
            </a:r>
            <a:r>
              <a:rPr lang="sl-SI" sz="1800" dirty="0"/>
              <a:t>) </a:t>
            </a:r>
            <a:r>
              <a:rPr lang="sl-SI" sz="1800" dirty="0" err="1"/>
              <a:t>my</a:t>
            </a:r>
            <a:r>
              <a:rPr lang="sl-SI" sz="1800" dirty="0"/>
              <a:t> </a:t>
            </a:r>
            <a:r>
              <a:rPr lang="sl-SI" sz="1800" dirty="0" err="1"/>
              <a:t>friend</a:t>
            </a:r>
            <a:r>
              <a:rPr lang="sl-SI" sz="1800" dirty="0"/>
              <a:t>.</a:t>
            </a:r>
            <a:endParaRPr lang="en-GB" sz="1800" dirty="0"/>
          </a:p>
          <a:p>
            <a:pPr marL="0" lvl="0" indent="0" fontAlgn="base">
              <a:buNone/>
            </a:pPr>
            <a:r>
              <a:rPr lang="sl-SI" sz="1800" dirty="0"/>
              <a:t>Paul __________ (to </a:t>
            </a:r>
            <a:r>
              <a:rPr lang="sl-SI" sz="1800" dirty="0" err="1"/>
              <a:t>fly</a:t>
            </a:r>
            <a:r>
              <a:rPr lang="sl-SI" sz="1800" dirty="0"/>
              <a:t>) to London on </a:t>
            </a:r>
            <a:r>
              <a:rPr lang="sl-SI" sz="1800" dirty="0" err="1"/>
              <a:t>Monday</a:t>
            </a:r>
            <a:r>
              <a:rPr lang="sl-SI" sz="1800" dirty="0"/>
              <a:t> </a:t>
            </a:r>
            <a:r>
              <a:rPr lang="sl-SI" sz="1800" dirty="0" err="1"/>
              <a:t>morning</a:t>
            </a:r>
            <a:r>
              <a:rPr lang="sl-SI" sz="1800" dirty="0"/>
              <a:t>.</a:t>
            </a:r>
            <a:endParaRPr lang="en-GB" sz="1800" dirty="0"/>
          </a:p>
          <a:p>
            <a:pPr marL="0" lvl="0" indent="0" fontAlgn="base">
              <a:buNone/>
            </a:pPr>
            <a:r>
              <a:rPr lang="sl-SI" sz="1800" dirty="0" err="1"/>
              <a:t>Wait</a:t>
            </a:r>
            <a:r>
              <a:rPr lang="sl-SI" sz="1800" dirty="0"/>
              <a:t>! I __________ (to </a:t>
            </a:r>
            <a:r>
              <a:rPr lang="sl-SI" sz="1800" dirty="0" err="1"/>
              <a:t>drive</a:t>
            </a:r>
            <a:r>
              <a:rPr lang="sl-SI" sz="1800" dirty="0"/>
              <a:t>) </a:t>
            </a:r>
            <a:r>
              <a:rPr lang="sl-SI" sz="1800" dirty="0" err="1"/>
              <a:t>you</a:t>
            </a:r>
            <a:r>
              <a:rPr lang="sl-SI" sz="1800" dirty="0"/>
              <a:t> to </a:t>
            </a:r>
            <a:r>
              <a:rPr lang="sl-SI" sz="1800" dirty="0" err="1"/>
              <a:t>the</a:t>
            </a:r>
            <a:r>
              <a:rPr lang="sl-SI" sz="1800" dirty="0"/>
              <a:t> </a:t>
            </a:r>
            <a:r>
              <a:rPr lang="sl-SI" sz="1800" dirty="0" err="1"/>
              <a:t>station</a:t>
            </a:r>
            <a:r>
              <a:rPr lang="sl-SI" sz="1800" dirty="0"/>
              <a:t>.</a:t>
            </a:r>
            <a:endParaRPr lang="en-GB" sz="1800" dirty="0"/>
          </a:p>
          <a:p>
            <a:pPr marL="0" lvl="0" indent="0" fontAlgn="base">
              <a:buNone/>
            </a:pPr>
            <a:r>
              <a:rPr lang="sl-SI" sz="1800" dirty="0"/>
              <a:t>The </a:t>
            </a:r>
            <a:r>
              <a:rPr lang="sl-SI" sz="1800" dirty="0" err="1"/>
              <a:t>English</a:t>
            </a:r>
            <a:r>
              <a:rPr lang="sl-SI" sz="1800" dirty="0"/>
              <a:t> </a:t>
            </a:r>
            <a:r>
              <a:rPr lang="sl-SI" sz="1800" dirty="0" err="1"/>
              <a:t>lesson</a:t>
            </a:r>
            <a:r>
              <a:rPr lang="sl-SI" sz="1800" dirty="0"/>
              <a:t> __________ (to start) at 8:45.</a:t>
            </a:r>
            <a:endParaRPr lang="en-GB" sz="1800" dirty="0"/>
          </a:p>
          <a:p>
            <a:pPr marL="0" lvl="0" indent="0" fontAlgn="base">
              <a:buNone/>
            </a:pPr>
            <a:r>
              <a:rPr lang="sl-SI" sz="1800" dirty="0" smtClean="0"/>
              <a:t>I</a:t>
            </a:r>
            <a:r>
              <a:rPr lang="sl-SI" sz="1800" dirty="0"/>
              <a:t> __________ (to </a:t>
            </a:r>
            <a:r>
              <a:rPr lang="sl-SI" sz="1800" dirty="0" err="1"/>
              <a:t>see</a:t>
            </a:r>
            <a:r>
              <a:rPr lang="sl-SI" sz="1800" dirty="0"/>
              <a:t>) </a:t>
            </a:r>
            <a:r>
              <a:rPr lang="sl-SI" sz="1800" dirty="0" err="1"/>
              <a:t>my</a:t>
            </a:r>
            <a:r>
              <a:rPr lang="sl-SI" sz="1800" dirty="0"/>
              <a:t> </a:t>
            </a:r>
            <a:r>
              <a:rPr lang="sl-SI" sz="1800" dirty="0" err="1"/>
              <a:t>mother</a:t>
            </a:r>
            <a:r>
              <a:rPr lang="sl-SI" sz="1800" dirty="0"/>
              <a:t> in April.</a:t>
            </a:r>
            <a:endParaRPr lang="en-GB" sz="1800" dirty="0"/>
          </a:p>
          <a:p>
            <a:pPr marL="0" lvl="0" indent="0" fontAlgn="base">
              <a:buNone/>
            </a:pPr>
            <a:r>
              <a:rPr lang="sl-SI" sz="1800" dirty="0" err="1" smtClean="0"/>
              <a:t>Look</a:t>
            </a:r>
            <a:r>
              <a:rPr lang="sl-SI" sz="1800" dirty="0" smtClean="0"/>
              <a:t> at </a:t>
            </a:r>
            <a:r>
              <a:rPr lang="sl-SI" sz="1800" dirty="0" err="1" smtClean="0"/>
              <a:t>the</a:t>
            </a:r>
            <a:r>
              <a:rPr lang="sl-SI" sz="1800" dirty="0" smtClean="0"/>
              <a:t> </a:t>
            </a:r>
            <a:r>
              <a:rPr lang="sl-SI" sz="1800" dirty="0" err="1" smtClean="0"/>
              <a:t>clouds</a:t>
            </a:r>
            <a:r>
              <a:rPr lang="sl-SI" sz="1800" dirty="0" smtClean="0"/>
              <a:t> – it __________ (to </a:t>
            </a:r>
            <a:r>
              <a:rPr lang="sl-SI" sz="1800" dirty="0" err="1" smtClean="0"/>
              <a:t>rain</a:t>
            </a:r>
            <a:r>
              <a:rPr lang="sl-SI" sz="1800" dirty="0" smtClean="0"/>
              <a:t>) in a </a:t>
            </a:r>
            <a:r>
              <a:rPr lang="sl-SI" sz="1800" dirty="0" err="1" smtClean="0"/>
              <a:t>few</a:t>
            </a:r>
            <a:r>
              <a:rPr lang="sl-SI" sz="1800" dirty="0" smtClean="0"/>
              <a:t> </a:t>
            </a:r>
            <a:r>
              <a:rPr lang="sl-SI" sz="1800" dirty="0" err="1" smtClean="0"/>
              <a:t>minutes</a:t>
            </a:r>
            <a:r>
              <a:rPr lang="sl-SI" sz="1800" dirty="0" smtClean="0"/>
              <a:t>.</a:t>
            </a:r>
            <a:endParaRPr lang="en-GB" sz="1800" dirty="0"/>
          </a:p>
          <a:p>
            <a:pPr marL="0" lvl="0" indent="0" fontAlgn="base">
              <a:buNone/>
            </a:pPr>
            <a:r>
              <a:rPr lang="sl-SI" sz="1800" dirty="0" err="1"/>
              <a:t>You’re</a:t>
            </a:r>
            <a:r>
              <a:rPr lang="sl-SI" sz="1800" dirty="0"/>
              <a:t> </a:t>
            </a:r>
            <a:r>
              <a:rPr lang="sl-SI" sz="1800" dirty="0" err="1"/>
              <a:t>carrying</a:t>
            </a:r>
            <a:r>
              <a:rPr lang="sl-SI" sz="1800" dirty="0"/>
              <a:t> </a:t>
            </a:r>
            <a:r>
              <a:rPr lang="sl-SI" sz="1800" dirty="0" err="1"/>
              <a:t>too</a:t>
            </a:r>
            <a:r>
              <a:rPr lang="sl-SI" sz="1800" dirty="0"/>
              <a:t> </a:t>
            </a:r>
            <a:r>
              <a:rPr lang="sl-SI" sz="1800" dirty="0" err="1"/>
              <a:t>much</a:t>
            </a:r>
            <a:r>
              <a:rPr lang="sl-SI" sz="1800" dirty="0"/>
              <a:t>. I __________ (to open) </a:t>
            </a:r>
            <a:r>
              <a:rPr lang="sl-SI" sz="1800" dirty="0" err="1"/>
              <a:t>the</a:t>
            </a:r>
            <a:r>
              <a:rPr lang="sl-SI" sz="1800" dirty="0"/>
              <a:t> </a:t>
            </a:r>
            <a:r>
              <a:rPr lang="sl-SI" sz="1800" dirty="0" err="1"/>
              <a:t>door</a:t>
            </a:r>
            <a:r>
              <a:rPr lang="sl-SI" sz="1800" dirty="0"/>
              <a:t> </a:t>
            </a:r>
            <a:r>
              <a:rPr lang="sl-SI" sz="1800" dirty="0" err="1"/>
              <a:t>for</a:t>
            </a:r>
            <a:r>
              <a:rPr lang="sl-SI" sz="1800" dirty="0"/>
              <a:t> </a:t>
            </a:r>
            <a:r>
              <a:rPr lang="sl-SI" sz="1800" dirty="0" err="1"/>
              <a:t>you</a:t>
            </a:r>
            <a:r>
              <a:rPr lang="sl-SI" sz="1800" dirty="0"/>
              <a:t>.</a:t>
            </a:r>
            <a:endParaRPr lang="en-GB" sz="1800" dirty="0"/>
          </a:p>
          <a:p>
            <a:pPr marL="0" lvl="0" indent="0" fontAlgn="base">
              <a:buNone/>
            </a:pPr>
            <a:r>
              <a:rPr lang="sl-SI" sz="1800" dirty="0" err="1"/>
              <a:t>When</a:t>
            </a:r>
            <a:r>
              <a:rPr lang="sl-SI" sz="1800" dirty="0"/>
              <a:t> I __________ (to </a:t>
            </a:r>
            <a:r>
              <a:rPr lang="sl-SI" sz="1800" dirty="0" err="1"/>
              <a:t>see</a:t>
            </a:r>
            <a:r>
              <a:rPr lang="sl-SI" sz="1800" dirty="0"/>
              <a:t>) </a:t>
            </a:r>
            <a:r>
              <a:rPr lang="sl-SI" sz="1800" dirty="0" err="1"/>
              <a:t>you</a:t>
            </a:r>
            <a:r>
              <a:rPr lang="sl-SI" sz="1800" dirty="0"/>
              <a:t> </a:t>
            </a:r>
            <a:r>
              <a:rPr lang="sl-SI" sz="1800" dirty="0" err="1"/>
              <a:t>tomorrow</a:t>
            </a:r>
            <a:r>
              <a:rPr lang="sl-SI" sz="1800" dirty="0"/>
              <a:t>, I __________ (show) </a:t>
            </a:r>
            <a:r>
              <a:rPr lang="sl-SI" sz="1800" dirty="0" err="1"/>
              <a:t>you</a:t>
            </a:r>
            <a:r>
              <a:rPr lang="sl-SI" sz="1800" dirty="0"/>
              <a:t> </a:t>
            </a:r>
            <a:r>
              <a:rPr lang="sl-SI" sz="1800" dirty="0" err="1"/>
              <a:t>my</a:t>
            </a:r>
            <a:r>
              <a:rPr lang="sl-SI" sz="1800" dirty="0"/>
              <a:t> </a:t>
            </a:r>
            <a:r>
              <a:rPr lang="sl-SI" sz="1800" dirty="0" err="1"/>
              <a:t>new</a:t>
            </a:r>
            <a:r>
              <a:rPr lang="sl-SI" sz="1800" dirty="0"/>
              <a:t> </a:t>
            </a:r>
            <a:r>
              <a:rPr lang="sl-SI" sz="1800" dirty="0" err="1"/>
              <a:t>book</a:t>
            </a:r>
            <a:r>
              <a:rPr lang="sl-SI" sz="1800" dirty="0"/>
              <a:t>.</a:t>
            </a:r>
            <a:endParaRPr lang="en-GB" sz="1800" dirty="0"/>
          </a:p>
          <a:p>
            <a:pPr marL="0" lvl="0" indent="0" fontAlgn="base">
              <a:buNone/>
            </a:pPr>
            <a:endParaRPr lang="en-GB" sz="1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26014" y="1494261"/>
            <a:ext cx="2906112" cy="3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b="1" dirty="0" err="1" smtClean="0">
                <a:sym typeface="Wingdings" panose="05000000000000000000" pitchFamily="2" charset="2"/>
              </a:rPr>
              <a:t>arrives</a:t>
            </a:r>
            <a:endParaRPr lang="en-GB" sz="2800" b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862248" y="1926576"/>
            <a:ext cx="3166308" cy="44656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b="1" dirty="0" smtClean="0">
                <a:sym typeface="Wingdings" panose="05000000000000000000" pitchFamily="2" charset="2"/>
              </a:rPr>
              <a:t>Are </a:t>
            </a:r>
            <a:r>
              <a:rPr lang="sl-SI" sz="2800" b="1" dirty="0" err="1" smtClean="0">
                <a:sym typeface="Wingdings" panose="05000000000000000000" pitchFamily="2" charset="2"/>
              </a:rPr>
              <a:t>having</a:t>
            </a:r>
            <a:r>
              <a:rPr lang="sl-SI" sz="2800" b="1" dirty="0" smtClean="0">
                <a:sym typeface="Wingdings" panose="05000000000000000000" pitchFamily="2" charset="2"/>
              </a:rPr>
              <a:t>/</a:t>
            </a:r>
            <a:r>
              <a:rPr lang="sl-SI" sz="2800" b="1" dirty="0" err="1" smtClean="0">
                <a:sym typeface="Wingdings" panose="05000000000000000000" pitchFamily="2" charset="2"/>
              </a:rPr>
              <a:t>going</a:t>
            </a:r>
            <a:r>
              <a:rPr lang="sl-SI" sz="2800" b="1" dirty="0" smtClean="0">
                <a:sym typeface="Wingdings" panose="05000000000000000000" pitchFamily="2" charset="2"/>
              </a:rPr>
              <a:t> to </a:t>
            </a:r>
            <a:r>
              <a:rPr lang="sl-SI" sz="2800" b="1" dirty="0" err="1" smtClean="0">
                <a:sym typeface="Wingdings" panose="05000000000000000000" pitchFamily="2" charset="2"/>
              </a:rPr>
              <a:t>have</a:t>
            </a:r>
            <a:endParaRPr lang="en-GB" sz="2800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539290" y="2309765"/>
            <a:ext cx="2906112" cy="3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b="1" dirty="0" smtClean="0">
                <a:sym typeface="Wingdings" panose="05000000000000000000" pitchFamily="2" charset="2"/>
              </a:rPr>
              <a:t>Will </a:t>
            </a:r>
            <a:r>
              <a:rPr lang="sl-SI" sz="2800" b="1" dirty="0" err="1" smtClean="0">
                <a:sym typeface="Wingdings" panose="05000000000000000000" pitchFamily="2" charset="2"/>
              </a:rPr>
              <a:t>snow</a:t>
            </a:r>
            <a:endParaRPr lang="en-GB" sz="2800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540753" y="2699799"/>
            <a:ext cx="3478543" cy="5514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b="1" dirty="0" smtClean="0">
                <a:sym typeface="Wingdings" panose="05000000000000000000" pitchFamily="2" charset="2"/>
              </a:rPr>
              <a:t>Am meeting/</a:t>
            </a:r>
            <a:r>
              <a:rPr lang="sl-SI" sz="2800" b="1" dirty="0" err="1" smtClean="0">
                <a:sym typeface="Wingdings" panose="05000000000000000000" pitchFamily="2" charset="2"/>
              </a:rPr>
              <a:t>going</a:t>
            </a:r>
            <a:r>
              <a:rPr lang="sl-SI" sz="2800" b="1" dirty="0" smtClean="0">
                <a:sym typeface="Wingdings" panose="05000000000000000000" pitchFamily="2" charset="2"/>
              </a:rPr>
              <a:t> to </a:t>
            </a:r>
            <a:r>
              <a:rPr lang="sl-SI" sz="2800" b="1" dirty="0" err="1" smtClean="0">
                <a:sym typeface="Wingdings" panose="05000000000000000000" pitchFamily="2" charset="2"/>
              </a:rPr>
              <a:t>meet</a:t>
            </a:r>
            <a:endParaRPr lang="en-GB" sz="2800" b="1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799164" y="3060496"/>
            <a:ext cx="4229392" cy="48316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b="1" dirty="0" smtClean="0">
                <a:sym typeface="Wingdings" panose="05000000000000000000" pitchFamily="2" charset="2"/>
              </a:rPr>
              <a:t>Is </a:t>
            </a:r>
            <a:r>
              <a:rPr lang="sl-SI" sz="2800" b="1" dirty="0" err="1" smtClean="0">
                <a:sym typeface="Wingdings" panose="05000000000000000000" pitchFamily="2" charset="2"/>
              </a:rPr>
              <a:t>flying</a:t>
            </a:r>
            <a:r>
              <a:rPr lang="sl-SI" sz="2800" b="1" dirty="0" smtClean="0">
                <a:sym typeface="Wingdings" panose="05000000000000000000" pitchFamily="2" charset="2"/>
              </a:rPr>
              <a:t>/</a:t>
            </a:r>
            <a:r>
              <a:rPr lang="sl-SI" sz="2800" b="1" dirty="0" err="1" smtClean="0">
                <a:sym typeface="Wingdings" panose="05000000000000000000" pitchFamily="2" charset="2"/>
              </a:rPr>
              <a:t>will</a:t>
            </a:r>
            <a:r>
              <a:rPr lang="sl-SI" sz="2800" b="1" dirty="0" smtClean="0">
                <a:sym typeface="Wingdings" panose="05000000000000000000" pitchFamily="2" charset="2"/>
              </a:rPr>
              <a:t> </a:t>
            </a:r>
            <a:r>
              <a:rPr lang="sl-SI" sz="2800" b="1" dirty="0" err="1" smtClean="0">
                <a:sym typeface="Wingdings" panose="05000000000000000000" pitchFamily="2" charset="2"/>
              </a:rPr>
              <a:t>fly</a:t>
            </a:r>
            <a:r>
              <a:rPr lang="sl-SI" sz="2800" b="1" dirty="0" smtClean="0">
                <a:sym typeface="Wingdings" panose="05000000000000000000" pitchFamily="2" charset="2"/>
              </a:rPr>
              <a:t>/</a:t>
            </a:r>
            <a:r>
              <a:rPr lang="sl-SI" sz="2800" b="1" dirty="0" err="1" smtClean="0">
                <a:sym typeface="Wingdings" panose="05000000000000000000" pitchFamily="2" charset="2"/>
              </a:rPr>
              <a:t>going</a:t>
            </a:r>
            <a:r>
              <a:rPr lang="sl-SI" sz="2800" b="1" dirty="0" smtClean="0">
                <a:sym typeface="Wingdings" panose="05000000000000000000" pitchFamily="2" charset="2"/>
              </a:rPr>
              <a:t> to </a:t>
            </a:r>
            <a:r>
              <a:rPr lang="sl-SI" sz="2800" b="1" dirty="0" err="1" smtClean="0">
                <a:sym typeface="Wingdings" panose="05000000000000000000" pitchFamily="2" charset="2"/>
              </a:rPr>
              <a:t>fly</a:t>
            </a:r>
            <a:endParaRPr lang="en-GB" sz="2800" b="1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855988" y="3471225"/>
            <a:ext cx="2906112" cy="3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b="1" dirty="0" smtClean="0">
                <a:sym typeface="Wingdings" panose="05000000000000000000" pitchFamily="2" charset="2"/>
              </a:rPr>
              <a:t>Will </a:t>
            </a:r>
            <a:r>
              <a:rPr lang="sl-SI" sz="2800" b="1" dirty="0" err="1" smtClean="0">
                <a:sym typeface="Wingdings" panose="05000000000000000000" pitchFamily="2" charset="2"/>
              </a:rPr>
              <a:t>drive</a:t>
            </a:r>
            <a:endParaRPr lang="en-GB" sz="2800" b="1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847915" y="3858018"/>
            <a:ext cx="2906112" cy="3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b="1" dirty="0" err="1" smtClean="0">
                <a:sym typeface="Wingdings" panose="05000000000000000000" pitchFamily="2" charset="2"/>
              </a:rPr>
              <a:t>starts</a:t>
            </a:r>
            <a:endParaRPr lang="en-GB" sz="2800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226525" y="4238273"/>
            <a:ext cx="2906112" cy="3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b="1" dirty="0" smtClean="0">
                <a:sym typeface="Wingdings" panose="05000000000000000000" pitchFamily="2" charset="2"/>
              </a:rPr>
              <a:t>Am </a:t>
            </a:r>
            <a:r>
              <a:rPr lang="sl-SI" sz="2800" b="1" dirty="0" err="1" smtClean="0">
                <a:sym typeface="Wingdings" panose="05000000000000000000" pitchFamily="2" charset="2"/>
              </a:rPr>
              <a:t>going</a:t>
            </a:r>
            <a:r>
              <a:rPr lang="sl-SI" sz="2800" b="1" dirty="0" smtClean="0">
                <a:sym typeface="Wingdings" panose="05000000000000000000" pitchFamily="2" charset="2"/>
              </a:rPr>
              <a:t> to </a:t>
            </a:r>
            <a:r>
              <a:rPr lang="sl-SI" sz="2800" b="1" dirty="0" err="1" smtClean="0">
                <a:sym typeface="Wingdings" panose="05000000000000000000" pitchFamily="2" charset="2"/>
              </a:rPr>
              <a:t>see</a:t>
            </a:r>
            <a:r>
              <a:rPr lang="sl-SI" sz="2800" b="1" dirty="0" smtClean="0">
                <a:sym typeface="Wingdings" panose="05000000000000000000" pitchFamily="2" charset="2"/>
              </a:rPr>
              <a:t>/</a:t>
            </a:r>
            <a:r>
              <a:rPr lang="sl-SI" sz="2800" b="1" dirty="0" err="1" smtClean="0">
                <a:sym typeface="Wingdings" panose="05000000000000000000" pitchFamily="2" charset="2"/>
              </a:rPr>
              <a:t>will</a:t>
            </a:r>
            <a:r>
              <a:rPr lang="sl-SI" sz="2800" b="1" dirty="0" smtClean="0">
                <a:sym typeface="Wingdings" panose="05000000000000000000" pitchFamily="2" charset="2"/>
              </a:rPr>
              <a:t> </a:t>
            </a:r>
            <a:r>
              <a:rPr lang="sl-SI" sz="2800" b="1" dirty="0" err="1" smtClean="0">
                <a:sym typeface="Wingdings" panose="05000000000000000000" pitchFamily="2" charset="2"/>
              </a:rPr>
              <a:t>see</a:t>
            </a:r>
            <a:endParaRPr lang="en-GB" sz="2800" b="1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7125134" y="4640710"/>
            <a:ext cx="2906112" cy="3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b="1" dirty="0" smtClean="0">
                <a:sym typeface="Wingdings" panose="05000000000000000000" pitchFamily="2" charset="2"/>
              </a:rPr>
              <a:t>Is </a:t>
            </a:r>
            <a:r>
              <a:rPr lang="sl-SI" sz="2800" b="1" dirty="0" err="1" smtClean="0">
                <a:sym typeface="Wingdings" panose="05000000000000000000" pitchFamily="2" charset="2"/>
              </a:rPr>
              <a:t>going</a:t>
            </a:r>
            <a:r>
              <a:rPr lang="sl-SI" sz="2800" b="1" dirty="0" smtClean="0">
                <a:sym typeface="Wingdings" panose="05000000000000000000" pitchFamily="2" charset="2"/>
              </a:rPr>
              <a:t> to </a:t>
            </a:r>
            <a:r>
              <a:rPr lang="sl-SI" sz="2800" b="1" dirty="0" err="1" smtClean="0">
                <a:sym typeface="Wingdings" panose="05000000000000000000" pitchFamily="2" charset="2"/>
              </a:rPr>
              <a:t>rain</a:t>
            </a:r>
            <a:endParaRPr lang="en-GB" sz="2800" b="1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7710169" y="5043147"/>
            <a:ext cx="2906112" cy="3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b="1" dirty="0" smtClean="0">
                <a:sym typeface="Wingdings" panose="05000000000000000000" pitchFamily="2" charset="2"/>
              </a:rPr>
              <a:t>Will open</a:t>
            </a:r>
            <a:endParaRPr lang="en-GB" sz="2800" b="1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9163225" y="5438342"/>
            <a:ext cx="2906112" cy="3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b="1" dirty="0" err="1" smtClean="0">
                <a:sym typeface="Wingdings" panose="05000000000000000000" pitchFamily="2" charset="2"/>
              </a:rPr>
              <a:t>See</a:t>
            </a:r>
            <a:r>
              <a:rPr lang="sl-SI" sz="2800" b="1" dirty="0" smtClean="0">
                <a:sym typeface="Wingdings" panose="05000000000000000000" pitchFamily="2" charset="2"/>
              </a:rPr>
              <a:t>, </a:t>
            </a:r>
            <a:r>
              <a:rPr lang="sl-SI" sz="2800" b="1" dirty="0" err="1" smtClean="0">
                <a:sym typeface="Wingdings" panose="05000000000000000000" pitchFamily="2" charset="2"/>
              </a:rPr>
              <a:t>will</a:t>
            </a:r>
            <a:r>
              <a:rPr lang="sl-SI" sz="2800" b="1" dirty="0" smtClean="0">
                <a:sym typeface="Wingdings" panose="05000000000000000000" pitchFamily="2" charset="2"/>
              </a:rPr>
              <a:t> show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477371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FUTURE TENSES - EXERCISE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5073806"/>
          </a:xfrm>
        </p:spPr>
        <p:txBody>
          <a:bodyPr>
            <a:normAutofit/>
          </a:bodyPr>
          <a:lstStyle/>
          <a:p>
            <a:pPr marL="0" lvl="0" indent="0" fontAlgn="base">
              <a:buNone/>
            </a:pPr>
            <a:r>
              <a:rPr lang="sl-SI" sz="1800" dirty="0" err="1"/>
              <a:t>After</a:t>
            </a:r>
            <a:r>
              <a:rPr lang="sl-SI" sz="1800" dirty="0"/>
              <a:t> </a:t>
            </a:r>
            <a:r>
              <a:rPr lang="sl-SI" sz="1800" dirty="0" err="1"/>
              <a:t>you</a:t>
            </a:r>
            <a:r>
              <a:rPr lang="sl-SI" sz="1800" dirty="0"/>
              <a:t> __________ (to take) a nap, </a:t>
            </a:r>
            <a:r>
              <a:rPr lang="sl-SI" sz="1800" dirty="0" err="1"/>
              <a:t>you</a:t>
            </a:r>
            <a:r>
              <a:rPr lang="sl-SI" sz="1800" dirty="0"/>
              <a:t> __________ (to </a:t>
            </a:r>
            <a:r>
              <a:rPr lang="sl-SI" sz="1800" dirty="0" err="1"/>
              <a:t>feel</a:t>
            </a:r>
            <a:r>
              <a:rPr lang="sl-SI" sz="1800" dirty="0"/>
              <a:t>) a lot </a:t>
            </a:r>
            <a:r>
              <a:rPr lang="sl-SI" sz="1800" dirty="0" err="1"/>
              <a:t>better</a:t>
            </a:r>
            <a:endParaRPr lang="en-GB" sz="1800" dirty="0"/>
          </a:p>
          <a:p>
            <a:pPr marL="0" lvl="0" indent="0" fontAlgn="base">
              <a:buNone/>
            </a:pPr>
            <a:r>
              <a:rPr lang="sl-SI" sz="1800" dirty="0"/>
              <a:t>I __________ (to </a:t>
            </a:r>
            <a:r>
              <a:rPr lang="sl-SI" sz="1800" dirty="0" err="1"/>
              <a:t>buy</a:t>
            </a:r>
            <a:r>
              <a:rPr lang="sl-SI" sz="1800" dirty="0"/>
              <a:t>) </a:t>
            </a:r>
            <a:r>
              <a:rPr lang="sl-SI" sz="1800" dirty="0" err="1"/>
              <a:t>the</a:t>
            </a:r>
            <a:r>
              <a:rPr lang="sl-SI" sz="1800" dirty="0"/>
              <a:t> </a:t>
            </a:r>
            <a:r>
              <a:rPr lang="sl-SI" sz="1800" dirty="0" err="1"/>
              <a:t>cigarettes</a:t>
            </a:r>
            <a:r>
              <a:rPr lang="sl-SI" sz="1800" dirty="0"/>
              <a:t> </a:t>
            </a:r>
            <a:r>
              <a:rPr lang="sl-SI" sz="1800" dirty="0" err="1"/>
              <a:t>from</a:t>
            </a:r>
            <a:r>
              <a:rPr lang="sl-SI" sz="1800" dirty="0"/>
              <a:t> </a:t>
            </a:r>
            <a:r>
              <a:rPr lang="sl-SI" sz="1800" dirty="0" err="1"/>
              <a:t>the</a:t>
            </a:r>
            <a:r>
              <a:rPr lang="sl-SI" sz="1800" dirty="0"/>
              <a:t> </a:t>
            </a:r>
            <a:r>
              <a:rPr lang="sl-SI" sz="1800" dirty="0" err="1"/>
              <a:t>corner</a:t>
            </a:r>
            <a:r>
              <a:rPr lang="sl-SI" sz="1800" dirty="0"/>
              <a:t> </a:t>
            </a:r>
            <a:r>
              <a:rPr lang="sl-SI" sz="1800" dirty="0" err="1"/>
              <a:t>shop</a:t>
            </a:r>
            <a:r>
              <a:rPr lang="sl-SI" sz="1800" dirty="0"/>
              <a:t> </a:t>
            </a:r>
            <a:r>
              <a:rPr lang="sl-SI" sz="1800" dirty="0" err="1"/>
              <a:t>when</a:t>
            </a:r>
            <a:r>
              <a:rPr lang="sl-SI" sz="1800" dirty="0"/>
              <a:t> it __________ (to open).</a:t>
            </a:r>
            <a:endParaRPr lang="en-GB" sz="1800" dirty="0"/>
          </a:p>
          <a:p>
            <a:pPr marL="0" lvl="0" indent="0" fontAlgn="base">
              <a:buNone/>
            </a:pPr>
            <a:r>
              <a:rPr lang="sl-SI" sz="1800" dirty="0" err="1"/>
              <a:t>Before</a:t>
            </a:r>
            <a:r>
              <a:rPr lang="sl-SI" sz="1800" dirty="0"/>
              <a:t> </a:t>
            </a:r>
            <a:r>
              <a:rPr lang="sl-SI" sz="1800" dirty="0" err="1"/>
              <a:t>we</a:t>
            </a:r>
            <a:r>
              <a:rPr lang="sl-SI" sz="1800" dirty="0"/>
              <a:t> __________ (to start) </a:t>
            </a:r>
            <a:r>
              <a:rPr lang="sl-SI" sz="1800" dirty="0" err="1"/>
              <a:t>our</a:t>
            </a:r>
            <a:r>
              <a:rPr lang="sl-SI" sz="1800" dirty="0"/>
              <a:t> </a:t>
            </a:r>
            <a:r>
              <a:rPr lang="sl-SI" sz="1800" dirty="0" err="1"/>
              <a:t>lesson</a:t>
            </a:r>
            <a:r>
              <a:rPr lang="sl-SI" sz="1800" dirty="0"/>
              <a:t>, </a:t>
            </a:r>
            <a:r>
              <a:rPr lang="sl-SI" sz="1800" dirty="0" err="1"/>
              <a:t>we</a:t>
            </a:r>
            <a:r>
              <a:rPr lang="sl-SI" sz="1800" dirty="0"/>
              <a:t> __________ (to </a:t>
            </a:r>
            <a:r>
              <a:rPr lang="sl-SI" sz="1800" dirty="0" err="1"/>
              <a:t>have</a:t>
            </a:r>
            <a:r>
              <a:rPr lang="sl-SI" sz="1800" dirty="0"/>
              <a:t>) a </a:t>
            </a:r>
            <a:r>
              <a:rPr lang="sl-SI" sz="1800" dirty="0" err="1"/>
              <a:t>review</a:t>
            </a:r>
            <a:r>
              <a:rPr lang="sl-SI" sz="1800" dirty="0"/>
              <a:t>.</a:t>
            </a:r>
            <a:endParaRPr lang="en-GB" sz="1800" dirty="0"/>
          </a:p>
          <a:p>
            <a:pPr marL="0" lvl="0" indent="0" fontAlgn="base">
              <a:buNone/>
            </a:pPr>
            <a:r>
              <a:rPr lang="sl-SI" sz="1800" dirty="0" err="1"/>
              <a:t>We</a:t>
            </a:r>
            <a:r>
              <a:rPr lang="sl-SI" sz="1800" dirty="0"/>
              <a:t> __________ (to </a:t>
            </a:r>
            <a:r>
              <a:rPr lang="sl-SI" sz="1800" dirty="0" err="1"/>
              <a:t>wait</a:t>
            </a:r>
            <a:r>
              <a:rPr lang="sl-SI" sz="1800" dirty="0"/>
              <a:t>) in </a:t>
            </a:r>
            <a:r>
              <a:rPr lang="sl-SI" sz="1800" dirty="0" err="1"/>
              <a:t>the</a:t>
            </a:r>
            <a:r>
              <a:rPr lang="sl-SI" sz="1800" dirty="0"/>
              <a:t> </a:t>
            </a:r>
            <a:r>
              <a:rPr lang="sl-SI" sz="1800" dirty="0" err="1"/>
              <a:t>shelter</a:t>
            </a:r>
            <a:r>
              <a:rPr lang="sl-SI" sz="1800" dirty="0"/>
              <a:t> </a:t>
            </a:r>
            <a:r>
              <a:rPr lang="sl-SI" sz="1800" dirty="0" err="1"/>
              <a:t>until</a:t>
            </a:r>
            <a:r>
              <a:rPr lang="sl-SI" sz="1800" dirty="0"/>
              <a:t> </a:t>
            </a:r>
            <a:r>
              <a:rPr lang="sl-SI" sz="1800" dirty="0" err="1"/>
              <a:t>the</a:t>
            </a:r>
            <a:r>
              <a:rPr lang="sl-SI" sz="1800" dirty="0"/>
              <a:t> bus __________ (to come).</a:t>
            </a:r>
            <a:endParaRPr lang="en-GB" sz="1800" dirty="0"/>
          </a:p>
          <a:p>
            <a:pPr marL="0" lvl="0" indent="0" fontAlgn="base">
              <a:buNone/>
            </a:pPr>
            <a:r>
              <a:rPr lang="sl-SI" sz="1800" dirty="0" err="1"/>
              <a:t>I’m</a:t>
            </a:r>
            <a:r>
              <a:rPr lang="sl-SI" sz="1800" dirty="0"/>
              <a:t> </a:t>
            </a:r>
            <a:r>
              <a:rPr lang="sl-SI" sz="1800" dirty="0" err="1"/>
              <a:t>very</a:t>
            </a:r>
            <a:r>
              <a:rPr lang="sl-SI" sz="1800" dirty="0"/>
              <a:t> </a:t>
            </a:r>
            <a:r>
              <a:rPr lang="sl-SI" sz="1800" dirty="0" err="1"/>
              <a:t>sorry</a:t>
            </a:r>
            <a:r>
              <a:rPr lang="sl-SI" sz="1800" dirty="0"/>
              <a:t> Dr. Jones __________ (not be) back in </a:t>
            </a:r>
            <a:r>
              <a:rPr lang="sl-SI" sz="1800" dirty="0" err="1"/>
              <a:t>the</a:t>
            </a:r>
            <a:r>
              <a:rPr lang="sl-SI" sz="1800" dirty="0"/>
              <a:t> </a:t>
            </a:r>
            <a:r>
              <a:rPr lang="sl-SI" sz="1800" dirty="0" err="1"/>
              <a:t>clinic</a:t>
            </a:r>
            <a:r>
              <a:rPr lang="sl-SI" sz="1800" dirty="0"/>
              <a:t> </a:t>
            </a:r>
            <a:r>
              <a:rPr lang="sl-SI" sz="1800" dirty="0" err="1"/>
              <a:t>until</a:t>
            </a:r>
            <a:r>
              <a:rPr lang="sl-SI" sz="1800" dirty="0"/>
              <a:t> 2pm.</a:t>
            </a:r>
            <a:endParaRPr lang="en-GB" sz="1800" dirty="0"/>
          </a:p>
          <a:p>
            <a:pPr marL="0" lvl="0" indent="0" fontAlgn="base">
              <a:buNone/>
            </a:pPr>
            <a:r>
              <a:rPr lang="sl-SI" sz="1800" dirty="0"/>
              <a:t>I </a:t>
            </a:r>
            <a:r>
              <a:rPr lang="sl-SI" sz="1800" dirty="0" err="1"/>
              <a:t>don’t</a:t>
            </a:r>
            <a:r>
              <a:rPr lang="sl-SI" sz="1800" dirty="0"/>
              <a:t> </a:t>
            </a:r>
            <a:r>
              <a:rPr lang="sl-SI" sz="1800" dirty="0" err="1"/>
              <a:t>think</a:t>
            </a:r>
            <a:r>
              <a:rPr lang="sl-SI" sz="1800" dirty="0"/>
              <a:t> </a:t>
            </a:r>
            <a:r>
              <a:rPr lang="sl-SI" sz="1800" dirty="0" err="1"/>
              <a:t>you</a:t>
            </a:r>
            <a:r>
              <a:rPr lang="sl-SI" sz="1800" dirty="0"/>
              <a:t> __________ (to </a:t>
            </a:r>
            <a:r>
              <a:rPr lang="sl-SI" sz="1800" dirty="0" err="1"/>
              <a:t>have</a:t>
            </a:r>
            <a:r>
              <a:rPr lang="sl-SI" sz="1800" dirty="0"/>
              <a:t>) </a:t>
            </a:r>
            <a:r>
              <a:rPr lang="sl-SI" sz="1800" dirty="0" err="1"/>
              <a:t>any</a:t>
            </a:r>
            <a:r>
              <a:rPr lang="sl-SI" sz="1800" dirty="0"/>
              <a:t> </a:t>
            </a:r>
            <a:r>
              <a:rPr lang="sl-SI" sz="1800" dirty="0" err="1"/>
              <a:t>problems</a:t>
            </a:r>
            <a:r>
              <a:rPr lang="sl-SI" sz="1800" dirty="0"/>
              <a:t> </a:t>
            </a:r>
            <a:r>
              <a:rPr lang="sl-SI" sz="1800" dirty="0" err="1"/>
              <a:t>when</a:t>
            </a:r>
            <a:r>
              <a:rPr lang="sl-SI" sz="1800" dirty="0"/>
              <a:t> </a:t>
            </a:r>
            <a:r>
              <a:rPr lang="sl-SI" sz="1800" dirty="0" err="1"/>
              <a:t>you</a:t>
            </a:r>
            <a:r>
              <a:rPr lang="sl-SI" sz="1800" dirty="0"/>
              <a:t> </a:t>
            </a:r>
            <a:r>
              <a:rPr lang="sl-SI" sz="1800" dirty="0" err="1"/>
              <a:t>land</a:t>
            </a:r>
            <a:r>
              <a:rPr lang="sl-SI" sz="1800" dirty="0"/>
              <a:t> in Boston.</a:t>
            </a:r>
            <a:endParaRPr lang="en-GB" sz="1800" dirty="0"/>
          </a:p>
          <a:p>
            <a:pPr marL="0" lvl="0" indent="0" fontAlgn="base">
              <a:buNone/>
            </a:pPr>
            <a:r>
              <a:rPr lang="sl-SI" sz="1800" dirty="0" err="1" smtClean="0"/>
              <a:t>When</a:t>
            </a:r>
            <a:r>
              <a:rPr lang="sl-SI" sz="1800" dirty="0" smtClean="0"/>
              <a:t> </a:t>
            </a:r>
            <a:r>
              <a:rPr lang="sl-SI" sz="1800" dirty="0" err="1"/>
              <a:t>you</a:t>
            </a:r>
            <a:r>
              <a:rPr lang="sl-SI" sz="1800" dirty="0"/>
              <a:t> __________ (to </a:t>
            </a:r>
            <a:r>
              <a:rPr lang="sl-SI" sz="1800" dirty="0" err="1"/>
              <a:t>get</a:t>
            </a:r>
            <a:r>
              <a:rPr lang="sl-SI" sz="1800" dirty="0"/>
              <a:t>) </a:t>
            </a:r>
            <a:r>
              <a:rPr lang="sl-SI" sz="1800" dirty="0" err="1"/>
              <a:t>off</a:t>
            </a:r>
            <a:r>
              <a:rPr lang="sl-SI" sz="1800" dirty="0"/>
              <a:t> </a:t>
            </a:r>
            <a:r>
              <a:rPr lang="sl-SI" sz="1800" dirty="0" err="1"/>
              <a:t>the</a:t>
            </a:r>
            <a:r>
              <a:rPr lang="sl-SI" sz="1800" dirty="0"/>
              <a:t> </a:t>
            </a:r>
            <a:r>
              <a:rPr lang="sl-SI" sz="1800" dirty="0" err="1"/>
              <a:t>train</a:t>
            </a:r>
            <a:r>
              <a:rPr lang="sl-SI" sz="1800" dirty="0"/>
              <a:t>, I __________ (to </a:t>
            </a:r>
            <a:r>
              <a:rPr lang="sl-SI" sz="1800" dirty="0" err="1"/>
              <a:t>wait</a:t>
            </a:r>
            <a:r>
              <a:rPr lang="sl-SI" sz="1800" dirty="0"/>
              <a:t>) </a:t>
            </a:r>
            <a:r>
              <a:rPr lang="sl-SI" sz="1800" dirty="0" err="1"/>
              <a:t>for</a:t>
            </a:r>
            <a:r>
              <a:rPr lang="sl-SI" sz="1800" dirty="0"/>
              <a:t> </a:t>
            </a:r>
            <a:r>
              <a:rPr lang="sl-SI" sz="1800" dirty="0" err="1"/>
              <a:t>you</a:t>
            </a:r>
            <a:r>
              <a:rPr lang="sl-SI" sz="1800" dirty="0"/>
              <a:t> </a:t>
            </a:r>
            <a:r>
              <a:rPr lang="sl-SI" sz="1800" dirty="0" err="1"/>
              <a:t>by</a:t>
            </a:r>
            <a:r>
              <a:rPr lang="sl-SI" sz="1800" dirty="0"/>
              <a:t> </a:t>
            </a:r>
            <a:r>
              <a:rPr lang="sl-SI" sz="1800" dirty="0" err="1"/>
              <a:t>the</a:t>
            </a:r>
            <a:r>
              <a:rPr lang="sl-SI" sz="1800" dirty="0"/>
              <a:t> </a:t>
            </a:r>
            <a:r>
              <a:rPr lang="sl-SI" sz="1800" dirty="0" err="1"/>
              <a:t>ticket</a:t>
            </a:r>
            <a:r>
              <a:rPr lang="sl-SI" sz="1800" dirty="0"/>
              <a:t> </a:t>
            </a:r>
            <a:r>
              <a:rPr lang="sl-SI" sz="1800" dirty="0" err="1"/>
              <a:t>machine</a:t>
            </a:r>
            <a:r>
              <a:rPr lang="sl-SI" sz="1800" dirty="0"/>
              <a:t>.</a:t>
            </a:r>
            <a:endParaRPr lang="en-GB" sz="1800" dirty="0"/>
          </a:p>
          <a:p>
            <a:pPr marL="0" lvl="0" indent="0" fontAlgn="base">
              <a:buNone/>
            </a:pPr>
            <a:r>
              <a:rPr lang="sl-SI" sz="1800" dirty="0"/>
              <a:t>__________ (to take) </a:t>
            </a:r>
            <a:r>
              <a:rPr lang="sl-SI" sz="1800" dirty="0" err="1"/>
              <a:t>your</a:t>
            </a:r>
            <a:r>
              <a:rPr lang="sl-SI" sz="1800" dirty="0"/>
              <a:t> </a:t>
            </a:r>
            <a:r>
              <a:rPr lang="sl-SI" sz="1800" dirty="0" err="1"/>
              <a:t>children</a:t>
            </a:r>
            <a:r>
              <a:rPr lang="sl-SI" sz="1800" dirty="0"/>
              <a:t> </a:t>
            </a:r>
            <a:r>
              <a:rPr lang="sl-SI" sz="1800" dirty="0" err="1"/>
              <a:t>with</a:t>
            </a:r>
            <a:r>
              <a:rPr lang="sl-SI" sz="1800" dirty="0"/>
              <a:t> </a:t>
            </a:r>
            <a:r>
              <a:rPr lang="sl-SI" sz="1800" dirty="0" err="1"/>
              <a:t>you</a:t>
            </a:r>
            <a:r>
              <a:rPr lang="sl-SI" sz="1800" dirty="0"/>
              <a:t> to France?</a:t>
            </a:r>
            <a:endParaRPr lang="en-GB" sz="1800" dirty="0"/>
          </a:p>
          <a:p>
            <a:pPr marL="0" lvl="0" indent="0" fontAlgn="base">
              <a:buNone/>
            </a:pPr>
            <a:r>
              <a:rPr lang="sl-SI" sz="1800" dirty="0" err="1"/>
              <a:t>This</a:t>
            </a:r>
            <a:r>
              <a:rPr lang="sl-SI" sz="1800" dirty="0"/>
              <a:t> time </a:t>
            </a:r>
            <a:r>
              <a:rPr lang="sl-SI" sz="1800" dirty="0" err="1"/>
              <a:t>next</a:t>
            </a:r>
            <a:r>
              <a:rPr lang="sl-SI" sz="1800" dirty="0"/>
              <a:t> </a:t>
            </a:r>
            <a:r>
              <a:rPr lang="sl-SI" sz="1800" dirty="0" err="1"/>
              <a:t>week</a:t>
            </a:r>
            <a:r>
              <a:rPr lang="sl-SI" sz="1800" dirty="0"/>
              <a:t> I __________ (ski) in </a:t>
            </a:r>
            <a:r>
              <a:rPr lang="sl-SI" sz="1800" dirty="0" err="1"/>
              <a:t>Switzerland</a:t>
            </a:r>
            <a:r>
              <a:rPr lang="sl-SI" sz="1800" dirty="0"/>
              <a:t>!</a:t>
            </a:r>
            <a:endParaRPr lang="en-GB" sz="1800" dirty="0"/>
          </a:p>
          <a:p>
            <a:pPr marL="0" lvl="0" indent="0" fontAlgn="base">
              <a:buNone/>
            </a:pPr>
            <a:r>
              <a:rPr lang="sl-SI" sz="1800" dirty="0" err="1"/>
              <a:t>Now</a:t>
            </a:r>
            <a:r>
              <a:rPr lang="sl-SI" sz="1800" dirty="0"/>
              <a:t> I __________ (to </a:t>
            </a:r>
            <a:r>
              <a:rPr lang="sl-SI" sz="1800" dirty="0" err="1"/>
              <a:t>check</a:t>
            </a:r>
            <a:r>
              <a:rPr lang="sl-SI" sz="1800" dirty="0"/>
              <a:t>) </a:t>
            </a:r>
            <a:r>
              <a:rPr lang="sl-SI" sz="1800" dirty="0" err="1"/>
              <a:t>my</a:t>
            </a:r>
            <a:r>
              <a:rPr lang="sl-SI" sz="1800" dirty="0"/>
              <a:t> </a:t>
            </a:r>
            <a:r>
              <a:rPr lang="sl-SI" sz="1800" dirty="0" err="1"/>
              <a:t>answers</a:t>
            </a:r>
            <a:r>
              <a:rPr lang="sl-SI" sz="1800" dirty="0"/>
              <a:t>.</a:t>
            </a:r>
            <a:endParaRPr lang="en-GB" sz="1800" dirty="0"/>
          </a:p>
          <a:p>
            <a:pPr marL="0" lvl="0" indent="0" fontAlgn="base">
              <a:buNone/>
            </a:pPr>
            <a:endParaRPr lang="en-GB" sz="1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413839" y="1491089"/>
            <a:ext cx="2906112" cy="3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b="1" dirty="0" smtClean="0">
                <a:sym typeface="Wingdings" panose="05000000000000000000" pitchFamily="2" charset="2"/>
              </a:rPr>
              <a:t>Take, </a:t>
            </a:r>
            <a:r>
              <a:rPr lang="sl-SI" sz="2800" b="1" dirty="0" err="1" smtClean="0">
                <a:sym typeface="Wingdings" panose="05000000000000000000" pitchFamily="2" charset="2"/>
              </a:rPr>
              <a:t>will</a:t>
            </a:r>
            <a:r>
              <a:rPr lang="sl-SI" sz="2800" b="1" dirty="0" smtClean="0">
                <a:sym typeface="Wingdings" panose="05000000000000000000" pitchFamily="2" charset="2"/>
              </a:rPr>
              <a:t> </a:t>
            </a:r>
            <a:r>
              <a:rPr lang="sl-SI" sz="2800" b="1" dirty="0" err="1" smtClean="0">
                <a:sym typeface="Wingdings" panose="05000000000000000000" pitchFamily="2" charset="2"/>
              </a:rPr>
              <a:t>feel</a:t>
            </a:r>
            <a:endParaRPr lang="en-GB" sz="2800" b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568065" y="1937116"/>
            <a:ext cx="2623935" cy="446562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b="1" dirty="0" smtClean="0">
                <a:sym typeface="Wingdings" panose="05000000000000000000" pitchFamily="2" charset="2"/>
              </a:rPr>
              <a:t>Am </a:t>
            </a:r>
            <a:r>
              <a:rPr lang="sl-SI" sz="2800" b="1" dirty="0" err="1" smtClean="0">
                <a:sym typeface="Wingdings" panose="05000000000000000000" pitchFamily="2" charset="2"/>
              </a:rPr>
              <a:t>going</a:t>
            </a:r>
            <a:r>
              <a:rPr lang="sl-SI" sz="2800" b="1" dirty="0" smtClean="0">
                <a:sym typeface="Wingdings" panose="05000000000000000000" pitchFamily="2" charset="2"/>
              </a:rPr>
              <a:t> to </a:t>
            </a:r>
            <a:r>
              <a:rPr lang="sl-SI" sz="2800" b="1" dirty="0" err="1" smtClean="0">
                <a:sym typeface="Wingdings" panose="05000000000000000000" pitchFamily="2" charset="2"/>
              </a:rPr>
              <a:t>buy</a:t>
            </a:r>
            <a:r>
              <a:rPr lang="sl-SI" sz="2800" b="1" dirty="0" smtClean="0">
                <a:sym typeface="Wingdings" panose="05000000000000000000" pitchFamily="2" charset="2"/>
              </a:rPr>
              <a:t>, </a:t>
            </a:r>
            <a:r>
              <a:rPr lang="sl-SI" sz="2800" b="1" dirty="0" err="1" smtClean="0">
                <a:sym typeface="Wingdings" panose="05000000000000000000" pitchFamily="2" charset="2"/>
              </a:rPr>
              <a:t>opens</a:t>
            </a:r>
            <a:endParaRPr lang="en-GB" sz="2800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638622" y="2277804"/>
            <a:ext cx="2906112" cy="3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b="1" dirty="0" smtClean="0">
                <a:sym typeface="Wingdings" panose="05000000000000000000" pitchFamily="2" charset="2"/>
              </a:rPr>
              <a:t>Start, </a:t>
            </a:r>
            <a:r>
              <a:rPr lang="sl-SI" sz="2800" b="1" dirty="0" err="1" smtClean="0">
                <a:sym typeface="Wingdings" panose="05000000000000000000" pitchFamily="2" charset="2"/>
              </a:rPr>
              <a:t>will</a:t>
            </a:r>
            <a:r>
              <a:rPr lang="sl-SI" sz="2800" b="1" dirty="0" smtClean="0">
                <a:sym typeface="Wingdings" panose="05000000000000000000" pitchFamily="2" charset="2"/>
              </a:rPr>
              <a:t> </a:t>
            </a:r>
            <a:r>
              <a:rPr lang="sl-SI" sz="2800" b="1" dirty="0" err="1" smtClean="0">
                <a:sym typeface="Wingdings" panose="05000000000000000000" pitchFamily="2" charset="2"/>
              </a:rPr>
              <a:t>have</a:t>
            </a:r>
            <a:endParaRPr lang="en-GB" sz="2800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239530" y="2680241"/>
            <a:ext cx="2644060" cy="368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b="1" dirty="0" smtClean="0">
                <a:sym typeface="Wingdings" panose="05000000000000000000" pitchFamily="2" charset="2"/>
              </a:rPr>
              <a:t>Will </a:t>
            </a:r>
            <a:r>
              <a:rPr lang="sl-SI" sz="2800" b="1" dirty="0" err="1" smtClean="0">
                <a:sym typeface="Wingdings" panose="05000000000000000000" pitchFamily="2" charset="2"/>
              </a:rPr>
              <a:t>wait</a:t>
            </a:r>
            <a:r>
              <a:rPr lang="sl-SI" sz="2800" b="1" dirty="0" smtClean="0">
                <a:sym typeface="Wingdings" panose="05000000000000000000" pitchFamily="2" charset="2"/>
              </a:rPr>
              <a:t>, </a:t>
            </a:r>
            <a:r>
              <a:rPr lang="sl-SI" sz="2800" b="1" dirty="0" err="1" smtClean="0">
                <a:sym typeface="Wingdings" panose="05000000000000000000" pitchFamily="2" charset="2"/>
              </a:rPr>
              <a:t>comes</a:t>
            </a:r>
            <a:endParaRPr lang="en-GB" sz="2800" b="1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8099983" y="3070962"/>
            <a:ext cx="1931264" cy="342815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b="1" dirty="0" err="1" smtClean="0">
                <a:sym typeface="Wingdings" panose="05000000000000000000" pitchFamily="2" charset="2"/>
              </a:rPr>
              <a:t>Won‘t</a:t>
            </a:r>
            <a:endParaRPr lang="en-GB" sz="2800" b="1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754027" y="3455581"/>
            <a:ext cx="2906112" cy="3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b="1" dirty="0" smtClean="0">
                <a:sym typeface="Wingdings" panose="05000000000000000000" pitchFamily="2" charset="2"/>
              </a:rPr>
              <a:t>Will </a:t>
            </a:r>
            <a:r>
              <a:rPr lang="sl-SI" sz="2800" b="1" dirty="0" err="1" smtClean="0">
                <a:sym typeface="Wingdings" panose="05000000000000000000" pitchFamily="2" charset="2"/>
              </a:rPr>
              <a:t>have</a:t>
            </a:r>
            <a:endParaRPr lang="en-GB" sz="2800" b="1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0357944" y="3711507"/>
            <a:ext cx="1834056" cy="62533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b="1" dirty="0" err="1" smtClean="0">
                <a:sym typeface="Wingdings" panose="05000000000000000000" pitchFamily="2" charset="2"/>
              </a:rPr>
              <a:t>Get</a:t>
            </a:r>
            <a:r>
              <a:rPr lang="sl-SI" sz="2800" b="1" dirty="0" smtClean="0">
                <a:sym typeface="Wingdings" panose="05000000000000000000" pitchFamily="2" charset="2"/>
              </a:rPr>
              <a:t>, </a:t>
            </a:r>
            <a:r>
              <a:rPr lang="sl-SI" sz="2800" b="1" dirty="0" err="1" smtClean="0">
                <a:sym typeface="Wingdings" panose="05000000000000000000" pitchFamily="2" charset="2"/>
              </a:rPr>
              <a:t>will</a:t>
            </a:r>
            <a:r>
              <a:rPr lang="sl-SI" sz="2800" b="1" dirty="0" smtClean="0">
                <a:sym typeface="Wingdings" panose="05000000000000000000" pitchFamily="2" charset="2"/>
              </a:rPr>
              <a:t> be </a:t>
            </a:r>
            <a:r>
              <a:rPr lang="sl-SI" sz="2800" b="1" dirty="0" err="1" smtClean="0">
                <a:sym typeface="Wingdings" panose="05000000000000000000" pitchFamily="2" charset="2"/>
              </a:rPr>
              <a:t>waiting</a:t>
            </a:r>
            <a:endParaRPr lang="en-GB" sz="2800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564671" y="4238273"/>
            <a:ext cx="2906112" cy="3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b="1" dirty="0" smtClean="0">
                <a:sym typeface="Wingdings" panose="05000000000000000000" pitchFamily="2" charset="2"/>
              </a:rPr>
              <a:t>Are </a:t>
            </a:r>
            <a:r>
              <a:rPr lang="sl-SI" sz="2800" b="1" dirty="0" err="1" smtClean="0">
                <a:sym typeface="Wingdings" panose="05000000000000000000" pitchFamily="2" charset="2"/>
              </a:rPr>
              <a:t>you</a:t>
            </a:r>
            <a:r>
              <a:rPr lang="sl-SI" sz="2800" b="1" dirty="0" smtClean="0">
                <a:sym typeface="Wingdings" panose="05000000000000000000" pitchFamily="2" charset="2"/>
              </a:rPr>
              <a:t> </a:t>
            </a:r>
            <a:r>
              <a:rPr lang="sl-SI" sz="2800" b="1" dirty="0" err="1" smtClean="0">
                <a:sym typeface="Wingdings" panose="05000000000000000000" pitchFamily="2" charset="2"/>
              </a:rPr>
              <a:t>taking</a:t>
            </a:r>
            <a:r>
              <a:rPr lang="sl-SI" sz="2800" b="1" dirty="0" smtClean="0">
                <a:sym typeface="Wingdings" panose="05000000000000000000" pitchFamily="2" charset="2"/>
              </a:rPr>
              <a:t>/</a:t>
            </a:r>
            <a:r>
              <a:rPr lang="sl-SI" sz="2800" b="1" dirty="0" err="1" smtClean="0">
                <a:sym typeface="Wingdings" panose="05000000000000000000" pitchFamily="2" charset="2"/>
              </a:rPr>
              <a:t>going</a:t>
            </a:r>
            <a:r>
              <a:rPr lang="sl-SI" sz="2800" b="1" dirty="0" smtClean="0">
                <a:sym typeface="Wingdings" panose="05000000000000000000" pitchFamily="2" charset="2"/>
              </a:rPr>
              <a:t> to take</a:t>
            </a:r>
            <a:endParaRPr lang="en-GB" sz="2800" b="1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390120" y="4640710"/>
            <a:ext cx="2906112" cy="3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b="1" dirty="0" smtClean="0">
                <a:sym typeface="Wingdings" panose="05000000000000000000" pitchFamily="2" charset="2"/>
              </a:rPr>
              <a:t>Will be </a:t>
            </a:r>
            <a:r>
              <a:rPr lang="sl-SI" sz="2800" b="1" dirty="0" err="1" smtClean="0">
                <a:sym typeface="Wingdings" panose="05000000000000000000" pitchFamily="2" charset="2"/>
              </a:rPr>
              <a:t>skiing</a:t>
            </a:r>
            <a:endParaRPr lang="en-GB" sz="2800" b="1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193871" y="5058087"/>
            <a:ext cx="2906112" cy="3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b="1" dirty="0" smtClean="0">
                <a:sym typeface="Wingdings" panose="05000000000000000000" pitchFamily="2" charset="2"/>
              </a:rPr>
              <a:t>Will </a:t>
            </a:r>
            <a:r>
              <a:rPr lang="sl-SI" sz="2800" b="1" dirty="0" err="1" smtClean="0">
                <a:sym typeface="Wingdings" panose="05000000000000000000" pitchFamily="2" charset="2"/>
              </a:rPr>
              <a:t>check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079325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SIMPLE - USE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lnSpcReduction="10000"/>
          </a:bodyPr>
          <a:lstStyle/>
          <a:p>
            <a:pPr lvl="0"/>
            <a:r>
              <a:rPr lang="sl-SI" sz="2800" dirty="0"/>
              <a:t>Stvari, ki se ponavljajo/jih počnemo v rednih intervalih, navade pogosto s prislovi pogostosti: </a:t>
            </a:r>
            <a:r>
              <a:rPr lang="sl-SI" sz="2800" dirty="0" err="1"/>
              <a:t>always</a:t>
            </a:r>
            <a:r>
              <a:rPr lang="sl-SI" sz="2800" dirty="0"/>
              <a:t>-</a:t>
            </a:r>
            <a:r>
              <a:rPr lang="sl-SI" sz="2800" dirty="0" err="1"/>
              <a:t>usually</a:t>
            </a:r>
            <a:r>
              <a:rPr lang="sl-SI" sz="2800" dirty="0"/>
              <a:t>-</a:t>
            </a:r>
            <a:r>
              <a:rPr lang="sl-SI" sz="2800" dirty="0" err="1"/>
              <a:t>often</a:t>
            </a:r>
            <a:r>
              <a:rPr lang="sl-SI" sz="2800" dirty="0"/>
              <a:t>-</a:t>
            </a:r>
            <a:r>
              <a:rPr lang="sl-SI" sz="2800" dirty="0" err="1"/>
              <a:t>sometimes</a:t>
            </a:r>
            <a:r>
              <a:rPr lang="sl-SI" sz="2800" dirty="0"/>
              <a:t>-</a:t>
            </a:r>
            <a:r>
              <a:rPr lang="sl-SI" sz="2800" dirty="0" err="1"/>
              <a:t>rarely</a:t>
            </a:r>
            <a:r>
              <a:rPr lang="sl-SI" sz="2800" dirty="0"/>
              <a:t>-never</a:t>
            </a:r>
            <a:br>
              <a:rPr lang="sl-SI" sz="2800" dirty="0"/>
            </a:br>
            <a:r>
              <a:rPr lang="sl-SI" sz="2800" b="1" dirty="0"/>
              <a:t>Do</a:t>
            </a:r>
            <a:r>
              <a:rPr lang="sl-SI" sz="2800" dirty="0"/>
              <a:t>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b="1" dirty="0" err="1"/>
              <a:t>smoke</a:t>
            </a:r>
            <a:r>
              <a:rPr lang="sl-SI" sz="2800" dirty="0"/>
              <a:t>?</a:t>
            </a:r>
            <a:br>
              <a:rPr lang="sl-SI" sz="2800" dirty="0"/>
            </a:br>
            <a:r>
              <a:rPr lang="sl-SI" sz="2800" dirty="0"/>
              <a:t>I </a:t>
            </a:r>
            <a:r>
              <a:rPr lang="sl-SI" sz="2800" b="1" dirty="0" err="1"/>
              <a:t>play</a:t>
            </a:r>
            <a:r>
              <a:rPr lang="sl-SI" sz="2800" dirty="0"/>
              <a:t> </a:t>
            </a:r>
            <a:r>
              <a:rPr lang="sl-SI" sz="2800" dirty="0" err="1"/>
              <a:t>tennis</a:t>
            </a:r>
            <a:r>
              <a:rPr lang="sl-SI" sz="2800" dirty="0"/>
              <a:t> </a:t>
            </a:r>
            <a:r>
              <a:rPr lang="sl-SI" sz="2800" dirty="0" err="1"/>
              <a:t>every</a:t>
            </a:r>
            <a:r>
              <a:rPr lang="sl-SI" sz="2800" dirty="0"/>
              <a:t> </a:t>
            </a:r>
            <a:r>
              <a:rPr lang="sl-SI" sz="2800" dirty="0" err="1"/>
              <a:t>Tuesday</a:t>
            </a:r>
            <a:r>
              <a:rPr lang="sl-SI" sz="2800" dirty="0"/>
              <a:t>.</a:t>
            </a:r>
            <a:br>
              <a:rPr lang="sl-SI" sz="2800" dirty="0"/>
            </a:br>
            <a:r>
              <a:rPr lang="sl-SI" sz="2800" dirty="0" err="1"/>
              <a:t>We</a:t>
            </a:r>
            <a:r>
              <a:rPr lang="sl-SI" sz="2800" dirty="0"/>
              <a:t> </a:t>
            </a:r>
            <a:r>
              <a:rPr lang="sl-SI" sz="2800" dirty="0" err="1"/>
              <a:t>often</a:t>
            </a:r>
            <a:r>
              <a:rPr lang="sl-SI" sz="2800" dirty="0"/>
              <a:t> </a:t>
            </a:r>
            <a:r>
              <a:rPr lang="sl-SI" sz="2800" b="1" dirty="0"/>
              <a:t>go</a:t>
            </a:r>
            <a:r>
              <a:rPr lang="sl-SI" sz="2800" dirty="0"/>
              <a:t> to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cinema</a:t>
            </a:r>
            <a:r>
              <a:rPr lang="sl-SI" sz="2800" dirty="0"/>
              <a:t>.</a:t>
            </a:r>
            <a:br>
              <a:rPr lang="sl-SI" sz="2800" dirty="0"/>
            </a:br>
            <a:r>
              <a:rPr lang="sl-SI" sz="2800" dirty="0" err="1"/>
              <a:t>She</a:t>
            </a:r>
            <a:r>
              <a:rPr lang="sl-SI" sz="2800" dirty="0"/>
              <a:t> </a:t>
            </a:r>
            <a:r>
              <a:rPr lang="sl-SI" sz="2800" b="1" dirty="0" err="1"/>
              <a:t>gets</a:t>
            </a:r>
            <a:r>
              <a:rPr lang="sl-SI" sz="2800" dirty="0"/>
              <a:t> up at </a:t>
            </a:r>
            <a:r>
              <a:rPr lang="sl-SI" sz="2800" dirty="0" err="1"/>
              <a:t>seven</a:t>
            </a:r>
            <a:r>
              <a:rPr lang="sl-SI" sz="2800" dirty="0"/>
              <a:t> </a:t>
            </a:r>
            <a:r>
              <a:rPr lang="sl-SI" sz="2800" dirty="0" err="1"/>
              <a:t>o'clock</a:t>
            </a:r>
            <a:r>
              <a:rPr lang="sl-SI" sz="2800" dirty="0"/>
              <a:t> </a:t>
            </a:r>
            <a:r>
              <a:rPr lang="sl-SI" sz="2800" dirty="0" err="1"/>
              <a:t>every</a:t>
            </a:r>
            <a:r>
              <a:rPr lang="sl-SI" sz="2800" dirty="0"/>
              <a:t> </a:t>
            </a:r>
            <a:r>
              <a:rPr lang="sl-SI" sz="2800" dirty="0" err="1"/>
              <a:t>day</a:t>
            </a:r>
            <a:r>
              <a:rPr lang="sl-SI" sz="2800" dirty="0"/>
              <a:t>.</a:t>
            </a:r>
            <a:br>
              <a:rPr lang="sl-SI" sz="2800" dirty="0"/>
            </a:br>
            <a:r>
              <a:rPr lang="sl-SI" sz="2800" dirty="0"/>
              <a:t>At </a:t>
            </a:r>
            <a:r>
              <a:rPr lang="sl-SI" sz="2800" dirty="0" err="1"/>
              <a:t>the</a:t>
            </a:r>
            <a:r>
              <a:rPr lang="sl-SI" sz="2800" dirty="0"/>
              <a:t> weekend, </a:t>
            </a:r>
            <a:r>
              <a:rPr lang="sl-SI" sz="2800" dirty="0" err="1"/>
              <a:t>we</a:t>
            </a:r>
            <a:r>
              <a:rPr lang="sl-SI" sz="2800" dirty="0"/>
              <a:t> </a:t>
            </a:r>
            <a:r>
              <a:rPr lang="sl-SI" sz="2800" dirty="0" err="1"/>
              <a:t>usually</a:t>
            </a:r>
            <a:r>
              <a:rPr lang="sl-SI" sz="2800" dirty="0"/>
              <a:t> </a:t>
            </a:r>
            <a:r>
              <a:rPr lang="sl-SI" sz="2800" b="1" dirty="0"/>
              <a:t>go</a:t>
            </a:r>
            <a:r>
              <a:rPr lang="sl-SI" sz="2800" dirty="0"/>
              <a:t> to </a:t>
            </a:r>
            <a:r>
              <a:rPr lang="sl-SI" sz="2800" dirty="0" err="1"/>
              <a:t>the</a:t>
            </a:r>
            <a:r>
              <a:rPr lang="sl-SI" sz="2800" dirty="0"/>
              <a:t> market.</a:t>
            </a:r>
            <a:br>
              <a:rPr lang="sl-SI" sz="2800" dirty="0"/>
            </a:br>
            <a:r>
              <a:rPr lang="sl-SI" sz="2800" dirty="0"/>
              <a:t>How </a:t>
            </a:r>
            <a:r>
              <a:rPr lang="sl-SI" sz="2800" dirty="0" err="1"/>
              <a:t>often</a:t>
            </a:r>
            <a:r>
              <a:rPr lang="sl-SI" sz="2800" dirty="0"/>
              <a:t> </a:t>
            </a:r>
            <a:r>
              <a:rPr lang="sl-SI" sz="2800" b="1" dirty="0"/>
              <a:t>do</a:t>
            </a:r>
            <a:r>
              <a:rPr lang="sl-SI" sz="2800" dirty="0"/>
              <a:t>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b="1" dirty="0" err="1"/>
              <a:t>study</a:t>
            </a:r>
            <a:r>
              <a:rPr lang="sl-SI" sz="2800" dirty="0"/>
              <a:t> </a:t>
            </a:r>
            <a:r>
              <a:rPr lang="sl-SI" sz="2800" dirty="0" err="1"/>
              <a:t>English</a:t>
            </a:r>
            <a:r>
              <a:rPr lang="sl-SI" sz="2800" dirty="0"/>
              <a:t>?</a:t>
            </a:r>
            <a:br>
              <a:rPr lang="sl-SI" sz="2800" dirty="0"/>
            </a:br>
            <a:r>
              <a:rPr lang="sl-SI" sz="2800" dirty="0"/>
              <a:t>I </a:t>
            </a:r>
            <a:r>
              <a:rPr lang="sl-SI" sz="2800" b="1" dirty="0" err="1"/>
              <a:t>don't</a:t>
            </a:r>
            <a:r>
              <a:rPr lang="sl-SI" sz="2800" b="1" dirty="0"/>
              <a:t> </a:t>
            </a:r>
            <a:r>
              <a:rPr lang="sl-SI" sz="2800" b="1" dirty="0" err="1"/>
              <a:t>travel</a:t>
            </a:r>
            <a:r>
              <a:rPr lang="sl-SI" sz="2800" dirty="0"/>
              <a:t> </a:t>
            </a:r>
            <a:r>
              <a:rPr lang="sl-SI" sz="2800" dirty="0" err="1"/>
              <a:t>very</a:t>
            </a:r>
            <a:r>
              <a:rPr lang="sl-SI" sz="2800" dirty="0"/>
              <a:t> </a:t>
            </a:r>
            <a:r>
              <a:rPr lang="sl-SI" sz="2800" dirty="0" err="1"/>
              <a:t>often</a:t>
            </a:r>
            <a:r>
              <a:rPr lang="sl-SI" sz="2800" dirty="0"/>
              <a:t>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0071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SIMPLE - USE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lvl="0"/>
            <a:r>
              <a:rPr lang="sl-SI" sz="2800" dirty="0"/>
              <a:t>Ko opisujemo dogajanje v knjigah/filmih</a:t>
            </a:r>
            <a:br>
              <a:rPr lang="sl-SI" sz="2800" dirty="0"/>
            </a:br>
            <a:r>
              <a:rPr lang="sl-SI" sz="2800" dirty="0"/>
              <a:t>The </a:t>
            </a:r>
            <a:r>
              <a:rPr lang="sl-SI" sz="2800" dirty="0" err="1"/>
              <a:t>hero</a:t>
            </a:r>
            <a:r>
              <a:rPr lang="sl-SI" sz="2800" dirty="0"/>
              <a:t> </a:t>
            </a:r>
            <a:r>
              <a:rPr lang="sl-SI" sz="2800" b="1" dirty="0" err="1"/>
              <a:t>dies</a:t>
            </a:r>
            <a:r>
              <a:rPr lang="sl-SI" sz="2800" dirty="0"/>
              <a:t> at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end</a:t>
            </a:r>
            <a:r>
              <a:rPr lang="sl-SI" sz="2800" dirty="0"/>
              <a:t> </a:t>
            </a:r>
            <a:r>
              <a:rPr lang="sl-SI" sz="2800" dirty="0" err="1"/>
              <a:t>of</a:t>
            </a:r>
            <a:r>
              <a:rPr lang="sl-SI" sz="2800" dirty="0"/>
              <a:t> </a:t>
            </a:r>
            <a:r>
              <a:rPr lang="sl-SI" sz="2800" dirty="0" err="1"/>
              <a:t>the</a:t>
            </a:r>
            <a:r>
              <a:rPr lang="sl-SI" sz="2800" dirty="0"/>
              <a:t> film.</a:t>
            </a:r>
            <a:br>
              <a:rPr lang="sl-SI" sz="2800" dirty="0"/>
            </a:br>
            <a:r>
              <a:rPr lang="sl-SI" sz="2800" dirty="0"/>
              <a:t>A </a:t>
            </a:r>
            <a:r>
              <a:rPr lang="sl-SI" sz="2800" dirty="0" err="1"/>
              <a:t>young</a:t>
            </a:r>
            <a:r>
              <a:rPr lang="sl-SI" sz="2800" dirty="0"/>
              <a:t> </a:t>
            </a:r>
            <a:r>
              <a:rPr lang="sl-SI" sz="2800" dirty="0" err="1"/>
              <a:t>woman</a:t>
            </a:r>
            <a:r>
              <a:rPr lang="sl-SI" sz="2800" dirty="0"/>
              <a:t> </a:t>
            </a:r>
            <a:r>
              <a:rPr lang="sl-SI" sz="2800" b="1" dirty="0" err="1"/>
              <a:t>travels</a:t>
            </a:r>
            <a:r>
              <a:rPr lang="sl-SI" sz="2800" dirty="0"/>
              <a:t> </a:t>
            </a:r>
            <a:r>
              <a:rPr lang="sl-SI" sz="2800" dirty="0" err="1"/>
              <a:t>through</a:t>
            </a:r>
            <a:r>
              <a:rPr lang="sl-SI" sz="2800" dirty="0"/>
              <a:t> </a:t>
            </a:r>
            <a:r>
              <a:rPr lang="sl-SI" sz="2800" dirty="0" err="1"/>
              <a:t>Europe</a:t>
            </a:r>
            <a:r>
              <a:rPr lang="sl-SI" sz="2800" dirty="0"/>
              <a:t>, </a:t>
            </a:r>
            <a:r>
              <a:rPr lang="sl-SI" sz="2800" dirty="0" err="1"/>
              <a:t>where</a:t>
            </a:r>
            <a:r>
              <a:rPr lang="sl-SI" sz="2800" dirty="0"/>
              <a:t> </a:t>
            </a:r>
            <a:r>
              <a:rPr lang="sl-SI" sz="2800" dirty="0" err="1"/>
              <a:t>she</a:t>
            </a:r>
            <a:r>
              <a:rPr lang="sl-SI" sz="2800" dirty="0"/>
              <a:t> </a:t>
            </a:r>
            <a:r>
              <a:rPr lang="sl-SI" sz="2800" b="1" dirty="0" err="1"/>
              <a:t>meets</a:t>
            </a:r>
            <a:r>
              <a:rPr lang="sl-SI" sz="2800" dirty="0"/>
              <a:t> </a:t>
            </a:r>
            <a:r>
              <a:rPr lang="sl-SI" sz="2800" dirty="0" err="1"/>
              <a:t>different</a:t>
            </a:r>
            <a:r>
              <a:rPr lang="sl-SI" sz="2800" dirty="0"/>
              <a:t> </a:t>
            </a:r>
            <a:r>
              <a:rPr lang="sl-SI" sz="2800" dirty="0" err="1"/>
              <a:t>people</a:t>
            </a:r>
            <a:r>
              <a:rPr lang="sl-SI" sz="2800" dirty="0"/>
              <a:t>, </a:t>
            </a:r>
            <a:r>
              <a:rPr lang="sl-SI" sz="2800" dirty="0" err="1"/>
              <a:t>and</a:t>
            </a:r>
            <a:r>
              <a:rPr lang="sl-SI" sz="2800" dirty="0"/>
              <a:t> </a:t>
            </a:r>
            <a:r>
              <a:rPr lang="sl-SI" sz="2800" dirty="0" err="1"/>
              <a:t>finally</a:t>
            </a:r>
            <a:r>
              <a:rPr lang="sl-SI" sz="2800" dirty="0"/>
              <a:t> </a:t>
            </a:r>
            <a:r>
              <a:rPr lang="sl-SI" sz="2800" b="1" dirty="0" err="1"/>
              <a:t>falls</a:t>
            </a:r>
            <a:r>
              <a:rPr lang="sl-SI" sz="2800" dirty="0"/>
              <a:t> in love.</a:t>
            </a:r>
            <a:br>
              <a:rPr lang="sl-SI" sz="2800" dirty="0"/>
            </a:br>
            <a:r>
              <a:rPr lang="sl-SI" sz="2800" dirty="0"/>
              <a:t>In </a:t>
            </a:r>
            <a:r>
              <a:rPr lang="sl-SI" sz="2800" dirty="0" err="1"/>
              <a:t>this</a:t>
            </a:r>
            <a:r>
              <a:rPr lang="sl-SI" sz="2800" dirty="0"/>
              <a:t> </a:t>
            </a:r>
            <a:r>
              <a:rPr lang="sl-SI" sz="2800" dirty="0" err="1"/>
              <a:t>book</a:t>
            </a:r>
            <a:r>
              <a:rPr lang="sl-SI" sz="2800" dirty="0"/>
              <a:t>, </a:t>
            </a:r>
            <a:r>
              <a:rPr lang="sl-SI" sz="2800" dirty="0" err="1"/>
              <a:t>an</a:t>
            </a:r>
            <a:r>
              <a:rPr lang="sl-SI" sz="2800" dirty="0"/>
              <a:t> </a:t>
            </a:r>
            <a:r>
              <a:rPr lang="sl-SI" sz="2800" dirty="0" err="1"/>
              <a:t>army</a:t>
            </a:r>
            <a:r>
              <a:rPr lang="sl-SI" sz="2800" dirty="0"/>
              <a:t> </a:t>
            </a:r>
            <a:r>
              <a:rPr lang="sl-SI" sz="2800" b="1" dirty="0" err="1"/>
              <a:t>invades</a:t>
            </a:r>
            <a:r>
              <a:rPr lang="sl-SI" sz="2800" dirty="0"/>
              <a:t> </a:t>
            </a:r>
            <a:r>
              <a:rPr lang="sl-SI" sz="2800" dirty="0" err="1"/>
              <a:t>Britain</a:t>
            </a:r>
            <a:r>
              <a:rPr lang="sl-SI" sz="2800" dirty="0"/>
              <a:t>.</a:t>
            </a:r>
            <a:br>
              <a:rPr lang="sl-SI" sz="2800" dirty="0"/>
            </a:br>
            <a:r>
              <a:rPr lang="sl-SI" sz="2800" dirty="0"/>
              <a:t>The </a:t>
            </a:r>
            <a:r>
              <a:rPr lang="sl-SI" sz="2800" dirty="0" err="1"/>
              <a:t>main</a:t>
            </a:r>
            <a:r>
              <a:rPr lang="sl-SI" sz="2800" dirty="0"/>
              <a:t> </a:t>
            </a:r>
            <a:r>
              <a:rPr lang="sl-SI" sz="2800" dirty="0" err="1"/>
              <a:t>character</a:t>
            </a:r>
            <a:r>
              <a:rPr lang="sl-SI" sz="2800" dirty="0"/>
              <a:t> </a:t>
            </a:r>
            <a:r>
              <a:rPr lang="sl-SI" sz="2800" b="1" dirty="0"/>
              <a:t>is</a:t>
            </a:r>
            <a:r>
              <a:rPr lang="sl-SI" sz="2800" dirty="0"/>
              <a:t> </a:t>
            </a:r>
            <a:r>
              <a:rPr lang="sl-SI" sz="2800" dirty="0" err="1"/>
              <a:t>very</a:t>
            </a:r>
            <a:r>
              <a:rPr lang="sl-SI" sz="2800" dirty="0"/>
              <a:t> </a:t>
            </a:r>
            <a:r>
              <a:rPr lang="sl-SI" sz="2800" dirty="0" err="1"/>
              <a:t>pretty</a:t>
            </a:r>
            <a:r>
              <a:rPr lang="sl-SI" sz="2800" dirty="0"/>
              <a:t> </a:t>
            </a:r>
            <a:r>
              <a:rPr lang="sl-SI" sz="2800" dirty="0" err="1"/>
              <a:t>and</a:t>
            </a:r>
            <a:r>
              <a:rPr lang="sl-SI" sz="2800" dirty="0"/>
              <a:t> </a:t>
            </a:r>
            <a:r>
              <a:rPr lang="sl-SI" sz="2800" b="1" dirty="0" err="1"/>
              <a:t>works</a:t>
            </a:r>
            <a:r>
              <a:rPr lang="sl-SI" sz="2800" dirty="0"/>
              <a:t> in a </a:t>
            </a:r>
            <a:r>
              <a:rPr lang="sl-SI" sz="2800" dirty="0" err="1"/>
              <a:t>bookshop</a:t>
            </a:r>
            <a:r>
              <a:rPr lang="sl-SI" sz="2800" dirty="0"/>
              <a:t>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8515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SIMPLE - USE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lvl="0"/>
            <a:r>
              <a:rPr lang="sl-SI" sz="2800" dirty="0"/>
              <a:t>Ko </a:t>
            </a:r>
            <a:r>
              <a:rPr lang="sl-SI" sz="2800" dirty="0" smtClean="0"/>
              <a:t>govorimo o prihodnosti, za besedami kot </a:t>
            </a:r>
            <a:r>
              <a:rPr lang="en-GB" sz="2800" dirty="0"/>
              <a:t>' 'when', 'until', 'after', 'before' </a:t>
            </a:r>
            <a:r>
              <a:rPr lang="sl-SI" sz="2800" dirty="0" smtClean="0"/>
              <a:t>in</a:t>
            </a:r>
            <a:r>
              <a:rPr lang="en-GB" sz="2800" dirty="0" smtClean="0"/>
              <a:t> </a:t>
            </a:r>
            <a:r>
              <a:rPr lang="en-GB" sz="2800" dirty="0"/>
              <a:t>'as soon as' 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/>
              <a:t>I </a:t>
            </a:r>
            <a:r>
              <a:rPr lang="sl-SI" sz="2800" dirty="0" err="1"/>
              <a:t>will</a:t>
            </a:r>
            <a:r>
              <a:rPr lang="sl-SI" sz="2800" dirty="0"/>
              <a:t> </a:t>
            </a:r>
            <a:r>
              <a:rPr lang="sl-SI" sz="2800" dirty="0" err="1"/>
              <a:t>call</a:t>
            </a:r>
            <a:r>
              <a:rPr lang="sl-SI" sz="2800" dirty="0"/>
              <a:t>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when</a:t>
            </a:r>
            <a:r>
              <a:rPr lang="sl-SI" sz="2800" dirty="0"/>
              <a:t> I </a:t>
            </a:r>
            <a:r>
              <a:rPr lang="sl-SI" sz="2800" b="1" dirty="0" err="1"/>
              <a:t>have</a:t>
            </a:r>
            <a:r>
              <a:rPr lang="sl-SI" sz="2800" dirty="0"/>
              <a:t> time. (Not: '</a:t>
            </a:r>
            <a:r>
              <a:rPr lang="sl-SI" sz="2800" dirty="0" err="1"/>
              <a:t>will</a:t>
            </a:r>
            <a:r>
              <a:rPr lang="sl-SI" sz="2800" dirty="0"/>
              <a:t> </a:t>
            </a:r>
            <a:r>
              <a:rPr lang="sl-SI" sz="2800" dirty="0" err="1"/>
              <a:t>have</a:t>
            </a:r>
            <a:r>
              <a:rPr lang="sl-SI" sz="2800" dirty="0" smtClean="0"/>
              <a:t>')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smtClean="0"/>
              <a:t>I </a:t>
            </a:r>
            <a:r>
              <a:rPr lang="sl-SI" sz="2800" dirty="0" err="1"/>
              <a:t>won't</a:t>
            </a:r>
            <a:r>
              <a:rPr lang="sl-SI" sz="2800" dirty="0"/>
              <a:t> go out </a:t>
            </a:r>
            <a:r>
              <a:rPr lang="sl-SI" sz="2800" dirty="0" err="1"/>
              <a:t>until</a:t>
            </a:r>
            <a:r>
              <a:rPr lang="sl-SI" sz="2800" dirty="0"/>
              <a:t> it </a:t>
            </a:r>
            <a:r>
              <a:rPr lang="sl-SI" sz="2800" b="1" dirty="0" err="1"/>
              <a:t>stops</a:t>
            </a:r>
            <a:r>
              <a:rPr lang="sl-SI" sz="2800" dirty="0"/>
              <a:t> </a:t>
            </a:r>
            <a:r>
              <a:rPr lang="sl-SI" sz="2800" dirty="0" err="1" smtClean="0"/>
              <a:t>raining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She'll</a:t>
            </a:r>
            <a:r>
              <a:rPr lang="sl-SI" sz="2800" dirty="0" smtClean="0"/>
              <a:t> </a:t>
            </a:r>
            <a:r>
              <a:rPr lang="sl-SI" sz="2800" dirty="0"/>
              <a:t>come as </a:t>
            </a:r>
            <a:r>
              <a:rPr lang="sl-SI" sz="2800" dirty="0" err="1"/>
              <a:t>soon</a:t>
            </a:r>
            <a:r>
              <a:rPr lang="sl-SI" sz="2800" dirty="0"/>
              <a:t> as </a:t>
            </a:r>
            <a:r>
              <a:rPr lang="sl-SI" sz="2800" dirty="0" err="1"/>
              <a:t>her</a:t>
            </a:r>
            <a:r>
              <a:rPr lang="sl-SI" sz="2800" dirty="0"/>
              <a:t> </a:t>
            </a:r>
            <a:r>
              <a:rPr lang="sl-SI" sz="2800" dirty="0" err="1"/>
              <a:t>babysitter</a:t>
            </a:r>
            <a:r>
              <a:rPr lang="sl-SI" sz="2800" dirty="0"/>
              <a:t> </a:t>
            </a:r>
            <a:r>
              <a:rPr lang="sl-SI" sz="2800" b="1" dirty="0" err="1" smtClean="0"/>
              <a:t>arrives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I'm</a:t>
            </a:r>
            <a:r>
              <a:rPr lang="sl-SI" sz="2800" dirty="0" smtClean="0"/>
              <a:t> </a:t>
            </a:r>
            <a:r>
              <a:rPr lang="sl-SI" sz="2800" dirty="0" err="1"/>
              <a:t>going</a:t>
            </a:r>
            <a:r>
              <a:rPr lang="sl-SI" sz="2800" dirty="0"/>
              <a:t> to make </a:t>
            </a:r>
            <a:r>
              <a:rPr lang="sl-SI" sz="2800" dirty="0" err="1"/>
              <a:t>dinner</a:t>
            </a:r>
            <a:r>
              <a:rPr lang="sl-SI" sz="2800" dirty="0"/>
              <a:t> </a:t>
            </a:r>
            <a:r>
              <a:rPr lang="sl-SI" sz="2800" dirty="0" err="1"/>
              <a:t>after</a:t>
            </a:r>
            <a:r>
              <a:rPr lang="sl-SI" sz="2800" dirty="0"/>
              <a:t> I </a:t>
            </a:r>
            <a:r>
              <a:rPr lang="sl-SI" sz="2800" b="1" dirty="0" err="1"/>
              <a:t>watch</a:t>
            </a:r>
            <a:r>
              <a:rPr lang="sl-SI" sz="2800" dirty="0"/>
              <a:t>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 smtClean="0"/>
              <a:t>news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I'll</a:t>
            </a:r>
            <a:r>
              <a:rPr lang="sl-SI" sz="2800" dirty="0" smtClean="0"/>
              <a:t> </a:t>
            </a:r>
            <a:r>
              <a:rPr lang="sl-SI" sz="2800" dirty="0" err="1"/>
              <a:t>give</a:t>
            </a:r>
            <a:r>
              <a:rPr lang="sl-SI" sz="2800" dirty="0"/>
              <a:t>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book</a:t>
            </a:r>
            <a:r>
              <a:rPr lang="sl-SI" sz="2800" dirty="0"/>
              <a:t> </a:t>
            </a:r>
            <a:r>
              <a:rPr lang="sl-SI" sz="2800" dirty="0" err="1"/>
              <a:t>before</a:t>
            </a:r>
            <a:r>
              <a:rPr lang="sl-SI" sz="2800" dirty="0"/>
              <a:t>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b="1" dirty="0"/>
              <a:t>go</a:t>
            </a:r>
            <a:r>
              <a:rPr lang="sl-SI" sz="2800" dirty="0"/>
              <a:t>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52118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Moje Znanje">
      <a:majorFont>
        <a:latin typeface="Berlin Sans FB"/>
        <a:ea typeface=""/>
        <a:cs typeface=""/>
      </a:majorFont>
      <a:minorFont>
        <a:latin typeface="Berlin Sans FB"/>
        <a:ea typeface=""/>
        <a:cs typeface="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je Znanje PowerPoint template" id="{EE203216-807A-4B81-9BEA-6D212EA3C112}" vid="{253455AD-3734-4BB4-BFB2-9F06F96C7CE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MojeZnanje_PPT_template</Template>
  <TotalTime>5438</TotalTime>
  <Words>2960</Words>
  <Application>Microsoft Office PowerPoint</Application>
  <PresentationFormat>Widescreen</PresentationFormat>
  <Paragraphs>604</Paragraphs>
  <Slides>67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2" baseType="lpstr">
      <vt:lpstr>Arial</vt:lpstr>
      <vt:lpstr>Berlin Sans FB</vt:lpstr>
      <vt:lpstr>Gill Sans MT</vt:lpstr>
      <vt:lpstr>Wingdings</vt:lpstr>
      <vt:lpstr>Badge</vt:lpstr>
      <vt:lpstr>ENGLISH GRAMMAR</vt:lpstr>
      <vt:lpstr>O AVTORICI</vt:lpstr>
      <vt:lpstr>VSEBINA</vt:lpstr>
      <vt:lpstr>PRESENT SIMPLE</vt:lpstr>
      <vt:lpstr>PRESENT SIMPLE - USE</vt:lpstr>
      <vt:lpstr>PRESENT SIMPLE - USE</vt:lpstr>
      <vt:lpstr>PRESENT SIMPLE - USE</vt:lpstr>
      <vt:lpstr>PRESENT SIMPLE - USE</vt:lpstr>
      <vt:lpstr>PRESENT SIMPLE - USE</vt:lpstr>
      <vt:lpstr>PRESENT SIMPLE - USE</vt:lpstr>
      <vt:lpstr>PRESENT SIMPLE - USE</vt:lpstr>
      <vt:lpstr>PRESENT SIMPLE - FORM</vt:lpstr>
      <vt:lpstr>PRESENT SIMPLE - FORM</vt:lpstr>
      <vt:lpstr>PRESENT SIMPLE - FORM</vt:lpstr>
      <vt:lpstr>PRESENT SIMPLE - FORM</vt:lpstr>
      <vt:lpstr>PRESENT SIMPLE - FORM</vt:lpstr>
      <vt:lpstr>PRESENT SIMPLE - FORM</vt:lpstr>
      <vt:lpstr>PRESENT SIMPLE - FORM</vt:lpstr>
      <vt:lpstr>PRESENT SIMPLE - FORM</vt:lpstr>
      <vt:lpstr>PRESENT SIMPLE - FORM</vt:lpstr>
      <vt:lpstr>PRESENT SIMPLE - FORM</vt:lpstr>
      <vt:lpstr>PRESENT SIMPLE</vt:lpstr>
      <vt:lpstr>PRESENT SIMPLE - FORM</vt:lpstr>
      <vt:lpstr>PRESENT SIMPLE - FORM</vt:lpstr>
      <vt:lpstr>PRESENT SIMPLE - VAJE</vt:lpstr>
      <vt:lpstr>PRESENT SIMPLE - VAJE</vt:lpstr>
      <vt:lpstr>PRESENT SIMPLE - VAJE</vt:lpstr>
      <vt:lpstr>PRESENT CONTINUOUS</vt:lpstr>
      <vt:lpstr>PRESENT CONTINUOUS - USE</vt:lpstr>
      <vt:lpstr>PRESENT CONTINUOUS - USE</vt:lpstr>
      <vt:lpstr>PRESENT CONTINUOUS - USE</vt:lpstr>
      <vt:lpstr>PRESENT CONTINUOUS - USE</vt:lpstr>
      <vt:lpstr>PRESENT CONTINUOUS - USE</vt:lpstr>
      <vt:lpstr>PRESENT CONTINUOUS - USE</vt:lpstr>
      <vt:lpstr>PRESENT CONTINUOUS - FORM</vt:lpstr>
      <vt:lpstr>PRESENT CONTINUOUS - FORM</vt:lpstr>
      <vt:lpstr>PRESENT CONTINUOUS - FORM</vt:lpstr>
      <vt:lpstr>PRESENT CONTINUOUS - FORM</vt:lpstr>
      <vt:lpstr>PRESENT CONTINUOUS</vt:lpstr>
      <vt:lpstr>PRESENT CONTINUOUS - FORM</vt:lpstr>
      <vt:lpstr>PRESENT CONTINUOUS - FORM</vt:lpstr>
      <vt:lpstr>PRESENT CONTINUOUS - FORM</vt:lpstr>
      <vt:lpstr>PRESENT CONTINUOUS- VAJE</vt:lpstr>
      <vt:lpstr>PRESENT CONTINUOUS - VAJE</vt:lpstr>
      <vt:lpstr>PRESENT SIMPLE/CONTINUOUS</vt:lpstr>
      <vt:lpstr>PRESENT SIMPLE/CONTINUOUS</vt:lpstr>
      <vt:lpstr>FUTURE SIMPLE - USE</vt:lpstr>
      <vt:lpstr>FUTURE SIMPLE - USE</vt:lpstr>
      <vt:lpstr>FUTURE SIMPLE - USE</vt:lpstr>
      <vt:lpstr>FUTURE SIMPLE - USE</vt:lpstr>
      <vt:lpstr>FUTURE SIMPLE - USE</vt:lpstr>
      <vt:lpstr>FUTURE SIMPLE - FORM</vt:lpstr>
      <vt:lpstr>FUTURE SIMPLE - FORM</vt:lpstr>
      <vt:lpstr>FUTURE SIMPLE - FORM</vt:lpstr>
      <vt:lpstr>FUTURE SIMPLE - FORM</vt:lpstr>
      <vt:lpstr>GOING TO</vt:lpstr>
      <vt:lpstr>FUTURE CONTINUOUS - USE</vt:lpstr>
      <vt:lpstr>FUTURE CONTINUOUS - USE</vt:lpstr>
      <vt:lpstr>FUTURE CONTINUOUS - USE</vt:lpstr>
      <vt:lpstr>FUTURE CONTINUOUS - FORM</vt:lpstr>
      <vt:lpstr>FUTURE CONTINUOUS - FORM</vt:lpstr>
      <vt:lpstr>FUTURE CONTINUOUS - FORM</vt:lpstr>
      <vt:lpstr>FUTURE CONTINUOUS - FORM</vt:lpstr>
      <vt:lpstr>FUTURE TENSES - EXERCISE</vt:lpstr>
      <vt:lpstr>FUTURE TENSES - EXERCISE</vt:lpstr>
      <vt:lpstr>FUTURE TENSES - EXERCISE</vt:lpstr>
      <vt:lpstr>FUTURE TENSES - EXERCISE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ENGLISH</dc:title>
  <dc:creator>Maruša</dc:creator>
  <cp:lastModifiedBy>Maruša</cp:lastModifiedBy>
  <cp:revision>94</cp:revision>
  <dcterms:created xsi:type="dcterms:W3CDTF">2017-09-20T18:32:24Z</dcterms:created>
  <dcterms:modified xsi:type="dcterms:W3CDTF">2019-01-03T11:23:30Z</dcterms:modified>
</cp:coreProperties>
</file>